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75" r:id="rId2"/>
  </p:sldMasterIdLst>
  <p:notesMasterIdLst>
    <p:notesMasterId r:id="rId4"/>
  </p:notesMasterIdLst>
  <p:handoutMasterIdLst>
    <p:handoutMasterId r:id="rId5"/>
  </p:handoutMasterIdLst>
  <p:sldIdLst>
    <p:sldId id="337" r:id="rId3"/>
  </p:sldIdLst>
  <p:sldSz cx="12192000" cy="6858000"/>
  <p:notesSz cx="6858000" cy="9144000"/>
  <p:embeddedFontLst>
    <p:embeddedFont>
      <p:font typeface="DM Sans" pitchFamily="2" charset="77"/>
      <p:regular r:id="rId6"/>
      <p:bold r:id="rId7"/>
      <p:italic r:id="rId8"/>
      <p:boldItalic r:id="rId9"/>
    </p:embeddedFont>
    <p:embeddedFont>
      <p:font typeface="DM Sans 14pt" pitchFamily="2" charset="77"/>
      <p:regular r:id="rId10"/>
      <p:bold r:id="rId11"/>
      <p:italic r:id="rId12"/>
      <p:boldItalic r:id="rId13"/>
    </p:embeddedFont>
    <p:embeddedFont>
      <p:font typeface="Test Signifier Extralight" panose="02060202040504020203" pitchFamily="18" charset="0"/>
      <p:regular r:id="rId14"/>
      <p:italic r:id="rId15"/>
    </p:embeddedFont>
  </p:embeddedFontLst>
  <p:defaultTextStyle>
    <a:defPPr>
      <a:defRPr lang="en-S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2AB7"/>
    <a:srgbClr val="661A60"/>
    <a:srgbClr val="FA8626"/>
    <a:srgbClr val="FCAF4F"/>
    <a:srgbClr val="F3F3F3"/>
    <a:srgbClr val="53754F"/>
    <a:srgbClr val="658D5A"/>
    <a:srgbClr val="E194DB"/>
    <a:srgbClr val="D79141"/>
    <a:srgbClr val="405C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1"/>
    <p:restoredTop sz="94699"/>
  </p:normalViewPr>
  <p:slideViewPr>
    <p:cSldViewPr snapToGrid="0">
      <p:cViewPr varScale="1">
        <p:scale>
          <a:sx n="214" d="100"/>
          <a:sy n="214" d="100"/>
        </p:scale>
        <p:origin x="436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5" d="100"/>
          <a:sy n="105" d="100"/>
        </p:scale>
        <p:origin x="340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D20B938-8BCA-737E-45B3-F11B40F58B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V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54C72-328A-7148-1667-5C25A3742B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CEE8BB-F99D-D64F-93A9-3AF1C30364FE}" type="datetimeFigureOut">
              <a:rPr lang="en-SV" smtClean="0"/>
              <a:t>10/20/25</a:t>
            </a:fld>
            <a:endParaRPr lang="en-SV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F41B8C-31EE-7698-B7DD-A3C1B82F0C3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V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4854DE-BA47-B780-46B4-4DDD07DA59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FC97DB-D9A2-2846-986E-7F2FF1710B8A}" type="slidenum">
              <a:rPr lang="en-SV" smtClean="0"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3230591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V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DF7538-DBAE-D041-87FB-0148392BCF37}" type="datetimeFigureOut">
              <a:rPr lang="en-SV" smtClean="0"/>
              <a:t>10/20/25</a:t>
            </a:fld>
            <a:endParaRPr lang="en-SV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V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470E65-7198-8348-97B4-F5A03D0C548B}" type="slidenum">
              <a:rPr lang="en-SV" smtClean="0"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1423318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2236D-BF43-6257-DBCE-30B4F5CD70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717449"/>
            <a:ext cx="9144000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SV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DA236-4D96-C67F-48DB-5A180E0B36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197124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latin typeface="DM Sans 14pt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SV" dirty="0"/>
          </a:p>
        </p:txBody>
      </p:sp>
      <p:pic>
        <p:nvPicPr>
          <p:cNvPr id="8" name="Picture 7" descr="A purple text on a black background&#10;&#10;Description automatically generated">
            <a:extLst>
              <a:ext uri="{FF2B5EF4-FFF2-40B4-BE49-F238E27FC236}">
                <a16:creationId xmlns:a16="http://schemas.microsoft.com/office/drawing/2014/main" id="{7B5CFF9D-82A6-A72F-A9B6-ECB10FA32F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1" y="811328"/>
            <a:ext cx="1498600" cy="65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039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92028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2236D-BF43-6257-DBCE-30B4F5CD70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717449"/>
            <a:ext cx="9144000" cy="2387600"/>
          </a:xfrm>
        </p:spPr>
        <p:txBody>
          <a:bodyPr anchor="b"/>
          <a:lstStyle>
            <a:lvl1pPr algn="l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SV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DA236-4D96-C67F-48DB-5A180E0B36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197124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SV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5CFF9D-82A6-A72F-A9B6-ECB10FA32F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38201" y="811328"/>
            <a:ext cx="1498600" cy="65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707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D907-223E-CBE7-53F1-966C4234E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  <a:endParaRPr lang="en-SV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B7CFF-9E6E-A14C-ADB0-BB2ACF60A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V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3305732-4B7C-A91C-64F7-3F08EA40F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3039079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C4A51-2014-E528-7779-B9F919BEC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6336393" cy="2852737"/>
          </a:xfrm>
        </p:spPr>
        <p:txBody>
          <a:bodyPr anchor="b"/>
          <a:lstStyle>
            <a:lvl1pPr>
              <a:defRPr sz="600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6">
                        <a:alpha val="83000"/>
                      </a:schemeClr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Click to edit Master title style</a:t>
            </a:r>
            <a:endParaRPr lang="en-SV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D68AE-F737-5692-8220-2983D8DAE9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633639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88D3E88-9767-DCA9-62BE-FC92033BD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1872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39670186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24CB9-018A-D600-D2C4-7530C3617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10565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S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F8FE1-DD1E-8942-1659-C928E2D0F0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710565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V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A987176-B237-AB8F-A3F0-DCF9494F350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10549" y="0"/>
            <a:ext cx="3981449" cy="6858000"/>
          </a:xfrm>
        </p:spPr>
        <p:txBody>
          <a:bodyPr/>
          <a:lstStyle/>
          <a:p>
            <a:endParaRPr lang="es-SV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0433CCA-9A0E-7B07-961A-D9FC529DA4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31575583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0B3DA-6742-478C-2526-94D9A17C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4F1F09-D51B-BE47-3854-D530BABE94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3A45A6-48F5-F51B-A901-E0E86FE3D5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V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35FBA9-30DD-D05C-23F0-B55C699C0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825985-E68C-0FA8-484C-E483675248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V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5BD57-19BB-839D-08EE-892692894A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38582788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D67EB-7B55-0461-BE9E-DCAD3B6A3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V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297DEEA-EC15-32F0-5A79-B2A57DBB2F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1237692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9B2D1-10B0-CC71-AF77-FA6EEF14C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30834-7418-5B0C-397B-847A03B46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V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5D97F-19EA-AA0B-821A-3EFC79F37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9CF69-9D62-7643-BB1B-77915ACCBD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21715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45AE9F4-32E1-2B1E-EA64-825F7935511E}"/>
              </a:ext>
            </a:extLst>
          </p:cNvPr>
          <p:cNvSpPr/>
          <p:nvPr userDrawn="1"/>
        </p:nvSpPr>
        <p:spPr>
          <a:xfrm>
            <a:off x="832339" y="631168"/>
            <a:ext cx="10521462" cy="5401733"/>
          </a:xfrm>
          <a:prstGeom prst="roundRect">
            <a:avLst>
              <a:gd name="adj" fmla="val 3628"/>
            </a:avLst>
          </a:prstGeom>
          <a:gradFill flip="none" rotWithShape="1">
            <a:gsLst>
              <a:gs pos="0">
                <a:schemeClr val="accent6"/>
              </a:gs>
              <a:gs pos="100000">
                <a:schemeClr val="accent1">
                  <a:lumMod val="64963"/>
                </a:schemeClr>
              </a:gs>
              <a:gs pos="57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B7CFF-9E6E-A14C-ADB0-BB2ACF60A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3053" y="1642665"/>
            <a:ext cx="9580033" cy="2732856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3600">
                <a:solidFill>
                  <a:schemeClr val="tx1"/>
                </a:solidFill>
                <a:latin typeface="+mj-lt"/>
              </a:defRPr>
            </a:lvl2pPr>
            <a:lvl3pPr marL="914400" indent="0">
              <a:buNone/>
              <a:defRPr sz="3200">
                <a:solidFill>
                  <a:schemeClr val="tx1"/>
                </a:solidFill>
                <a:latin typeface="+mj-lt"/>
              </a:defRPr>
            </a:lvl3pPr>
            <a:lvl4pPr marL="1371600" indent="0">
              <a:buNone/>
              <a:defRPr sz="2800">
                <a:solidFill>
                  <a:schemeClr val="tx1"/>
                </a:solidFill>
                <a:latin typeface="+mj-lt"/>
              </a:defRPr>
            </a:lvl4pPr>
            <a:lvl5pPr marL="1828800" indent="0">
              <a:buNone/>
              <a:defRPr sz="28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V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3305732-4B7C-A91C-64F7-3F08EA40F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6FF08DE-6104-1D62-D7C5-697888F98FA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3053" y="4701278"/>
            <a:ext cx="969962" cy="969962"/>
          </a:xfrm>
          <a:prstGeom prst="ellipse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endParaRPr lang="en-SV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9BAA9D9-6CC2-5165-790C-5521984DD8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57438" y="4803775"/>
            <a:ext cx="3244850" cy="769252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>
              <a:defRPr sz="1800">
                <a:solidFill>
                  <a:schemeClr val="tx1"/>
                </a:solidFill>
                <a:latin typeface="+mn-lt"/>
              </a:defRPr>
            </a:lvl2pPr>
            <a:lvl3pPr>
              <a:defRPr sz="1600">
                <a:solidFill>
                  <a:schemeClr val="tx1"/>
                </a:solidFill>
                <a:latin typeface="+mn-lt"/>
              </a:defRPr>
            </a:lvl3pPr>
            <a:lvl4pPr>
              <a:defRPr sz="1400">
                <a:solidFill>
                  <a:schemeClr val="tx1"/>
                </a:solidFill>
                <a:latin typeface="+mn-lt"/>
              </a:defRPr>
            </a:lvl4pPr>
            <a:lvl5pPr>
              <a:defRPr sz="14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V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22FB536-4F5B-37EC-A50E-2F7834053BB0}"/>
              </a:ext>
            </a:extLst>
          </p:cNvPr>
          <p:cNvSpPr/>
          <p:nvPr/>
        </p:nvSpPr>
        <p:spPr>
          <a:xfrm>
            <a:off x="1303053" y="1017561"/>
            <a:ext cx="393699" cy="393699"/>
          </a:xfrm>
          <a:prstGeom prst="ellipse">
            <a:avLst/>
          </a:prstGeom>
          <a:solidFill>
            <a:srgbClr val="FFFFFF"/>
          </a:solidFill>
          <a:ln w="9298" cap="flat">
            <a:noFill/>
            <a:prstDash val="solid"/>
            <a:miter/>
          </a:ln>
        </p:spPr>
        <p:txBody>
          <a:bodyPr rtlCol="0" anchor="ctr"/>
          <a:lstStyle/>
          <a:p>
            <a:endParaRPr lang="en-SV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0499C74D-8DE9-DB3D-4779-91B12C41077E}"/>
              </a:ext>
            </a:extLst>
          </p:cNvPr>
          <p:cNvSpPr/>
          <p:nvPr/>
        </p:nvSpPr>
        <p:spPr>
          <a:xfrm>
            <a:off x="1434286" y="1167541"/>
            <a:ext cx="131233" cy="93738"/>
          </a:xfrm>
          <a:custGeom>
            <a:avLst/>
            <a:gdLst>
              <a:gd name="connsiteX0" fmla="*/ 9374 w 131233"/>
              <a:gd name="connsiteY0" fmla="*/ 93738 h 93738"/>
              <a:gd name="connsiteX1" fmla="*/ 37495 w 131233"/>
              <a:gd name="connsiteY1" fmla="*/ 93738 h 93738"/>
              <a:gd name="connsiteX2" fmla="*/ 56243 w 131233"/>
              <a:gd name="connsiteY2" fmla="*/ 56243 h 93738"/>
              <a:gd name="connsiteX3" fmla="*/ 56243 w 131233"/>
              <a:gd name="connsiteY3" fmla="*/ 0 h 93738"/>
              <a:gd name="connsiteX4" fmla="*/ 0 w 131233"/>
              <a:gd name="connsiteY4" fmla="*/ 0 h 93738"/>
              <a:gd name="connsiteX5" fmla="*/ 0 w 131233"/>
              <a:gd name="connsiteY5" fmla="*/ 56243 h 93738"/>
              <a:gd name="connsiteX6" fmla="*/ 28121 w 131233"/>
              <a:gd name="connsiteY6" fmla="*/ 56243 h 93738"/>
              <a:gd name="connsiteX7" fmla="*/ 9374 w 131233"/>
              <a:gd name="connsiteY7" fmla="*/ 93738 h 93738"/>
              <a:gd name="connsiteX8" fmla="*/ 84364 w 131233"/>
              <a:gd name="connsiteY8" fmla="*/ 93738 h 93738"/>
              <a:gd name="connsiteX9" fmla="*/ 112486 w 131233"/>
              <a:gd name="connsiteY9" fmla="*/ 93738 h 93738"/>
              <a:gd name="connsiteX10" fmla="*/ 131233 w 131233"/>
              <a:gd name="connsiteY10" fmla="*/ 56243 h 93738"/>
              <a:gd name="connsiteX11" fmla="*/ 131233 w 131233"/>
              <a:gd name="connsiteY11" fmla="*/ 0 h 93738"/>
              <a:gd name="connsiteX12" fmla="*/ 74990 w 131233"/>
              <a:gd name="connsiteY12" fmla="*/ 0 h 93738"/>
              <a:gd name="connsiteX13" fmla="*/ 74990 w 131233"/>
              <a:gd name="connsiteY13" fmla="*/ 56243 h 93738"/>
              <a:gd name="connsiteX14" fmla="*/ 103112 w 131233"/>
              <a:gd name="connsiteY14" fmla="*/ 56243 h 93738"/>
              <a:gd name="connsiteX15" fmla="*/ 84364 w 131233"/>
              <a:gd name="connsiteY15" fmla="*/ 93738 h 9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1233" h="93738">
                <a:moveTo>
                  <a:pt x="9374" y="93738"/>
                </a:moveTo>
                <a:lnTo>
                  <a:pt x="37495" y="93738"/>
                </a:lnTo>
                <a:lnTo>
                  <a:pt x="56243" y="56243"/>
                </a:lnTo>
                <a:lnTo>
                  <a:pt x="56243" y="0"/>
                </a:lnTo>
                <a:lnTo>
                  <a:pt x="0" y="0"/>
                </a:lnTo>
                <a:lnTo>
                  <a:pt x="0" y="56243"/>
                </a:lnTo>
                <a:lnTo>
                  <a:pt x="28121" y="56243"/>
                </a:lnTo>
                <a:lnTo>
                  <a:pt x="9374" y="93738"/>
                </a:lnTo>
                <a:close/>
                <a:moveTo>
                  <a:pt x="84364" y="93738"/>
                </a:moveTo>
                <a:lnTo>
                  <a:pt x="112486" y="93738"/>
                </a:lnTo>
                <a:lnTo>
                  <a:pt x="131233" y="56243"/>
                </a:lnTo>
                <a:lnTo>
                  <a:pt x="131233" y="0"/>
                </a:lnTo>
                <a:lnTo>
                  <a:pt x="74990" y="0"/>
                </a:lnTo>
                <a:lnTo>
                  <a:pt x="74990" y="56243"/>
                </a:lnTo>
                <a:lnTo>
                  <a:pt x="103112" y="56243"/>
                </a:lnTo>
                <a:lnTo>
                  <a:pt x="84364" y="93738"/>
                </a:lnTo>
                <a:close/>
              </a:path>
            </a:pathLst>
          </a:custGeom>
          <a:solidFill>
            <a:schemeClr val="accent1"/>
          </a:solidFill>
          <a:ln w="9298" cap="flat">
            <a:noFill/>
            <a:prstDash val="solid"/>
            <a:miter/>
          </a:ln>
        </p:spPr>
        <p:txBody>
          <a:bodyPr rtlCol="0" anchor="ctr"/>
          <a:lstStyle/>
          <a:p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11961003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2236D-BF43-6257-DBCE-30B4F5CD70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0384" y="1268525"/>
            <a:ext cx="10388600" cy="1114651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Insert end title</a:t>
            </a:r>
            <a:endParaRPr lang="en-SV" dirty="0"/>
          </a:p>
        </p:txBody>
      </p:sp>
    </p:spTree>
    <p:extLst>
      <p:ext uri="{BB962C8B-B14F-4D97-AF65-F5344CB8AC3E}">
        <p14:creationId xmlns:p14="http://schemas.microsoft.com/office/powerpoint/2010/main" val="1743598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blipFill dpi="0" rotWithShape="1">
          <a:blip r:embed="rId2">
            <a:alphaModFix amt="46038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D907-223E-CBE7-53F1-966C4234E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  <a:endParaRPr lang="en-SV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B7CFF-9E6E-A14C-ADB0-BB2ACF60A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/>
            </a:lvl1pPr>
            <a:lvl2pPr marL="800100" indent="-342900">
              <a:buFont typeface="Arial" panose="020B0604020202020204" pitchFamily="34" charset="0"/>
              <a:buChar char="•"/>
              <a:defRPr/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Arial" panose="020B0604020202020204" pitchFamily="34" charset="0"/>
              <a:buChar char="•"/>
              <a:defRPr/>
            </a:lvl4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V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3305732-4B7C-A91C-64F7-3F08EA40F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40128951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3762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C4A51-2014-E528-7779-B9F919BEC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6107793" cy="2852737"/>
          </a:xfrm>
        </p:spPr>
        <p:txBody>
          <a:bodyPr anchor="b"/>
          <a:lstStyle>
            <a:lvl1pPr>
              <a:defRPr sz="6000">
                <a:gradFill flip="none" rotWithShape="1">
                  <a:gsLst>
                    <a:gs pos="0">
                      <a:schemeClr val="accent1">
                        <a:lumMod val="67000"/>
                      </a:schemeClr>
                    </a:gs>
                    <a:gs pos="48000">
                      <a:schemeClr val="accent1">
                        <a:lumMod val="97000"/>
                        <a:lumOff val="3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S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D68AE-F737-5692-8220-2983D8DAE9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610779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88D3E88-9767-DCA9-62BE-FC92033BD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1872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2792526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alphaModFix amt="46038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24CB9-018A-D600-D2C4-7530C3617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10565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S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F8FE1-DD1E-8942-1659-C928E2D0F0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710565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V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A987176-B237-AB8F-A3F0-DCF9494F350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10549" y="0"/>
            <a:ext cx="3981449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s-SV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0433CCA-9A0E-7B07-961A-D9FC529DA4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242119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alphaModFix amt="46038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0B3DA-6742-478C-2526-94D9A17C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4F1F09-D51B-BE47-3854-D530BABE94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3A45A6-48F5-F51B-A901-E0E86FE3D5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V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35FBA9-30DD-D05C-23F0-B55C699C0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825985-E68C-0FA8-484C-E483675248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V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125BD57-19BB-839D-08EE-892692894A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77855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alphaModFix amt="46038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D67EB-7B55-0461-BE9E-DCAD3B6A3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V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297DEEA-EC15-32F0-5A79-B2A57DBB2F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2841316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alphaModFix amt="46038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9B2D1-10B0-CC71-AF77-FA6EEF14C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30834-7418-5B0C-397B-847A03B46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V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5D97F-19EA-AA0B-821A-3EFC79F37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9CF69-9D62-7643-BB1B-77915ACCBD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454419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3305732-4B7C-A91C-64F7-3F08EA40F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‹#›</a:t>
            </a:fld>
            <a:endParaRPr lang="en-SV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53EF45E-375D-EBDB-548C-14FF0DC73534}"/>
              </a:ext>
            </a:extLst>
          </p:cNvPr>
          <p:cNvSpPr/>
          <p:nvPr userDrawn="1"/>
        </p:nvSpPr>
        <p:spPr>
          <a:xfrm>
            <a:off x="832339" y="631168"/>
            <a:ext cx="10521462" cy="5401733"/>
          </a:xfrm>
          <a:prstGeom prst="roundRect">
            <a:avLst>
              <a:gd name="adj" fmla="val 3628"/>
            </a:avLst>
          </a:prstGeom>
          <a:gradFill flip="none" rotWithShape="1">
            <a:gsLst>
              <a:gs pos="0">
                <a:schemeClr val="accent2"/>
              </a:gs>
              <a:gs pos="71000">
                <a:schemeClr val="accent1"/>
              </a:gs>
              <a:gs pos="53000">
                <a:schemeClr val="accent1"/>
              </a:gs>
              <a:gs pos="100000">
                <a:schemeClr val="accent3">
                  <a:lumMod val="10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SV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A84D439-4010-1A99-60C0-431C6D13D8EB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303053" y="1642665"/>
            <a:ext cx="9580033" cy="2732856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36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32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2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2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V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70FB6728-048A-C133-2752-4D53E06A14D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3053" y="4701278"/>
            <a:ext cx="969962" cy="969962"/>
          </a:xfrm>
          <a:prstGeom prst="ellipse">
            <a:avLst/>
          </a:prstGeo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endParaRPr lang="en-SV" dirty="0"/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592BCBD7-9168-A2E6-69F9-3BC6D762270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57438" y="4803775"/>
            <a:ext cx="3244850" cy="769252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V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C443482-FAD0-1953-D2A3-FC40D05E0721}"/>
              </a:ext>
            </a:extLst>
          </p:cNvPr>
          <p:cNvSpPr/>
          <p:nvPr userDrawn="1"/>
        </p:nvSpPr>
        <p:spPr>
          <a:xfrm>
            <a:off x="1303053" y="1017561"/>
            <a:ext cx="393699" cy="393699"/>
          </a:xfrm>
          <a:prstGeom prst="ellipse">
            <a:avLst/>
          </a:prstGeom>
          <a:solidFill>
            <a:srgbClr val="FFFFFF"/>
          </a:solidFill>
          <a:ln w="9298" cap="flat">
            <a:noFill/>
            <a:prstDash val="solid"/>
            <a:miter/>
          </a:ln>
        </p:spPr>
        <p:txBody>
          <a:bodyPr rtlCol="0" anchor="ctr"/>
          <a:lstStyle/>
          <a:p>
            <a:endParaRPr lang="en-SV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5E569ABF-EB4E-1A77-296A-2097A3C201C1}"/>
              </a:ext>
            </a:extLst>
          </p:cNvPr>
          <p:cNvSpPr/>
          <p:nvPr userDrawn="1"/>
        </p:nvSpPr>
        <p:spPr>
          <a:xfrm>
            <a:off x="1434286" y="1167541"/>
            <a:ext cx="131233" cy="93738"/>
          </a:xfrm>
          <a:custGeom>
            <a:avLst/>
            <a:gdLst>
              <a:gd name="connsiteX0" fmla="*/ 9374 w 131233"/>
              <a:gd name="connsiteY0" fmla="*/ 93738 h 93738"/>
              <a:gd name="connsiteX1" fmla="*/ 37495 w 131233"/>
              <a:gd name="connsiteY1" fmla="*/ 93738 h 93738"/>
              <a:gd name="connsiteX2" fmla="*/ 56243 w 131233"/>
              <a:gd name="connsiteY2" fmla="*/ 56243 h 93738"/>
              <a:gd name="connsiteX3" fmla="*/ 56243 w 131233"/>
              <a:gd name="connsiteY3" fmla="*/ 0 h 93738"/>
              <a:gd name="connsiteX4" fmla="*/ 0 w 131233"/>
              <a:gd name="connsiteY4" fmla="*/ 0 h 93738"/>
              <a:gd name="connsiteX5" fmla="*/ 0 w 131233"/>
              <a:gd name="connsiteY5" fmla="*/ 56243 h 93738"/>
              <a:gd name="connsiteX6" fmla="*/ 28121 w 131233"/>
              <a:gd name="connsiteY6" fmla="*/ 56243 h 93738"/>
              <a:gd name="connsiteX7" fmla="*/ 9374 w 131233"/>
              <a:gd name="connsiteY7" fmla="*/ 93738 h 93738"/>
              <a:gd name="connsiteX8" fmla="*/ 84364 w 131233"/>
              <a:gd name="connsiteY8" fmla="*/ 93738 h 93738"/>
              <a:gd name="connsiteX9" fmla="*/ 112486 w 131233"/>
              <a:gd name="connsiteY9" fmla="*/ 93738 h 93738"/>
              <a:gd name="connsiteX10" fmla="*/ 131233 w 131233"/>
              <a:gd name="connsiteY10" fmla="*/ 56243 h 93738"/>
              <a:gd name="connsiteX11" fmla="*/ 131233 w 131233"/>
              <a:gd name="connsiteY11" fmla="*/ 0 h 93738"/>
              <a:gd name="connsiteX12" fmla="*/ 74990 w 131233"/>
              <a:gd name="connsiteY12" fmla="*/ 0 h 93738"/>
              <a:gd name="connsiteX13" fmla="*/ 74990 w 131233"/>
              <a:gd name="connsiteY13" fmla="*/ 56243 h 93738"/>
              <a:gd name="connsiteX14" fmla="*/ 103112 w 131233"/>
              <a:gd name="connsiteY14" fmla="*/ 56243 h 93738"/>
              <a:gd name="connsiteX15" fmla="*/ 84364 w 131233"/>
              <a:gd name="connsiteY15" fmla="*/ 93738 h 9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1233" h="93738">
                <a:moveTo>
                  <a:pt x="9374" y="93738"/>
                </a:moveTo>
                <a:lnTo>
                  <a:pt x="37495" y="93738"/>
                </a:lnTo>
                <a:lnTo>
                  <a:pt x="56243" y="56243"/>
                </a:lnTo>
                <a:lnTo>
                  <a:pt x="56243" y="0"/>
                </a:lnTo>
                <a:lnTo>
                  <a:pt x="0" y="0"/>
                </a:lnTo>
                <a:lnTo>
                  <a:pt x="0" y="56243"/>
                </a:lnTo>
                <a:lnTo>
                  <a:pt x="28121" y="56243"/>
                </a:lnTo>
                <a:lnTo>
                  <a:pt x="9374" y="93738"/>
                </a:lnTo>
                <a:close/>
                <a:moveTo>
                  <a:pt x="84364" y="93738"/>
                </a:moveTo>
                <a:lnTo>
                  <a:pt x="112486" y="93738"/>
                </a:lnTo>
                <a:lnTo>
                  <a:pt x="131233" y="56243"/>
                </a:lnTo>
                <a:lnTo>
                  <a:pt x="131233" y="0"/>
                </a:lnTo>
                <a:lnTo>
                  <a:pt x="74990" y="0"/>
                </a:lnTo>
                <a:lnTo>
                  <a:pt x="74990" y="56243"/>
                </a:lnTo>
                <a:lnTo>
                  <a:pt x="103112" y="56243"/>
                </a:lnTo>
                <a:lnTo>
                  <a:pt x="84364" y="93738"/>
                </a:lnTo>
                <a:close/>
              </a:path>
            </a:pathLst>
          </a:custGeom>
          <a:solidFill>
            <a:schemeClr val="accent3"/>
          </a:solidFill>
          <a:ln w="9298" cap="flat">
            <a:noFill/>
            <a:prstDash val="solid"/>
            <a:miter/>
          </a:ln>
        </p:spPr>
        <p:txBody>
          <a:bodyPr rtlCol="0" anchor="ctr"/>
          <a:lstStyle/>
          <a:p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3335315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2236D-BF43-6257-DBCE-30B4F5CD708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0384" y="1268525"/>
            <a:ext cx="10388600" cy="1114651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Insert end title</a:t>
            </a:r>
            <a:endParaRPr lang="en-SV" dirty="0"/>
          </a:p>
        </p:txBody>
      </p:sp>
    </p:spTree>
    <p:extLst>
      <p:ext uri="{BB962C8B-B14F-4D97-AF65-F5344CB8AC3E}">
        <p14:creationId xmlns:p14="http://schemas.microsoft.com/office/powerpoint/2010/main" val="603224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BACD17-A3AB-5843-F8FA-F066D1B55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SV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3779C-4462-DF5C-9D6C-B9FC4361A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V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8CEFD4F-6301-396A-D200-A049115487AE}"/>
              </a:ext>
            </a:extLst>
          </p:cNvPr>
          <p:cNvGrpSpPr/>
          <p:nvPr userDrawn="1"/>
        </p:nvGrpSpPr>
        <p:grpSpPr>
          <a:xfrm>
            <a:off x="838397" y="6303412"/>
            <a:ext cx="614480" cy="267678"/>
            <a:chOff x="838397" y="6303412"/>
            <a:chExt cx="614480" cy="267678"/>
          </a:xfrm>
          <a:solidFill>
            <a:schemeClr val="tx1">
              <a:alpha val="50000"/>
            </a:schemeClr>
          </a:solidFill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995A37C4-4026-D722-4FD7-0FF7C7B979C4}"/>
                </a:ext>
              </a:extLst>
            </p:cNvPr>
            <p:cNvSpPr/>
            <p:nvPr/>
          </p:nvSpPr>
          <p:spPr>
            <a:xfrm>
              <a:off x="838397" y="6419279"/>
              <a:ext cx="60564" cy="149726"/>
            </a:xfrm>
            <a:custGeom>
              <a:avLst/>
              <a:gdLst>
                <a:gd name="connsiteX0" fmla="*/ 45682 w 60564"/>
                <a:gd name="connsiteY0" fmla="*/ 0 h 149726"/>
                <a:gd name="connsiteX1" fmla="*/ 14469 w 60564"/>
                <a:gd name="connsiteY1" fmla="*/ 30565 h 149726"/>
                <a:gd name="connsiteX2" fmla="*/ 14469 w 60564"/>
                <a:gd name="connsiteY2" fmla="*/ 53705 h 149726"/>
                <a:gd name="connsiteX3" fmla="*/ 0 w 60564"/>
                <a:gd name="connsiteY3" fmla="*/ 53705 h 149726"/>
                <a:gd name="connsiteX4" fmla="*/ 0 w 60564"/>
                <a:gd name="connsiteY4" fmla="*/ 68161 h 149726"/>
                <a:gd name="connsiteX5" fmla="*/ 14469 w 60564"/>
                <a:gd name="connsiteY5" fmla="*/ 53705 h 149726"/>
                <a:gd name="connsiteX6" fmla="*/ 14469 w 60564"/>
                <a:gd name="connsiteY6" fmla="*/ 149726 h 149726"/>
                <a:gd name="connsiteX7" fmla="*/ 33073 w 60564"/>
                <a:gd name="connsiteY7" fmla="*/ 149726 h 149726"/>
                <a:gd name="connsiteX8" fmla="*/ 33073 w 60564"/>
                <a:gd name="connsiteY8" fmla="*/ 68151 h 149726"/>
                <a:gd name="connsiteX9" fmla="*/ 60565 w 60564"/>
                <a:gd name="connsiteY9" fmla="*/ 68151 h 149726"/>
                <a:gd name="connsiteX10" fmla="*/ 60565 w 60564"/>
                <a:gd name="connsiteY10" fmla="*/ 53695 h 149726"/>
                <a:gd name="connsiteX11" fmla="*/ 33073 w 60564"/>
                <a:gd name="connsiteY11" fmla="*/ 53695 h 149726"/>
                <a:gd name="connsiteX12" fmla="*/ 33073 w 60564"/>
                <a:gd name="connsiteY12" fmla="*/ 31598 h 149726"/>
                <a:gd name="connsiteX13" fmla="*/ 46716 w 60564"/>
                <a:gd name="connsiteY13" fmla="*/ 16522 h 149726"/>
                <a:gd name="connsiteX14" fmla="*/ 60565 w 60564"/>
                <a:gd name="connsiteY14" fmla="*/ 18587 h 149726"/>
                <a:gd name="connsiteX15" fmla="*/ 60565 w 60564"/>
                <a:gd name="connsiteY15" fmla="*/ 2065 h 149726"/>
                <a:gd name="connsiteX16" fmla="*/ 45682 w 60564"/>
                <a:gd name="connsiteY16" fmla="*/ 0 h 14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564" h="149726">
                  <a:moveTo>
                    <a:pt x="45682" y="0"/>
                  </a:moveTo>
                  <a:cubicBezTo>
                    <a:pt x="23771" y="0"/>
                    <a:pt x="14469" y="9706"/>
                    <a:pt x="14469" y="30565"/>
                  </a:cubicBezTo>
                  <a:lnTo>
                    <a:pt x="14469" y="53705"/>
                  </a:lnTo>
                  <a:lnTo>
                    <a:pt x="0" y="53705"/>
                  </a:lnTo>
                  <a:lnTo>
                    <a:pt x="0" y="68161"/>
                  </a:lnTo>
                  <a:cubicBezTo>
                    <a:pt x="7996" y="68161"/>
                    <a:pt x="14469" y="61693"/>
                    <a:pt x="14469" y="53705"/>
                  </a:cubicBezTo>
                  <a:lnTo>
                    <a:pt x="14469" y="149726"/>
                  </a:lnTo>
                  <a:lnTo>
                    <a:pt x="33073" y="149726"/>
                  </a:lnTo>
                  <a:lnTo>
                    <a:pt x="33073" y="68151"/>
                  </a:lnTo>
                  <a:lnTo>
                    <a:pt x="60565" y="68151"/>
                  </a:lnTo>
                  <a:lnTo>
                    <a:pt x="60565" y="53695"/>
                  </a:lnTo>
                  <a:lnTo>
                    <a:pt x="33073" y="53695"/>
                  </a:lnTo>
                  <a:lnTo>
                    <a:pt x="33073" y="31598"/>
                  </a:lnTo>
                  <a:cubicBezTo>
                    <a:pt x="33073" y="21685"/>
                    <a:pt x="37827" y="16522"/>
                    <a:pt x="46716" y="16522"/>
                  </a:cubicBezTo>
                  <a:cubicBezTo>
                    <a:pt x="50850" y="16522"/>
                    <a:pt x="55811" y="16728"/>
                    <a:pt x="60565" y="18587"/>
                  </a:cubicBezTo>
                  <a:lnTo>
                    <a:pt x="60565" y="2065"/>
                  </a:lnTo>
                  <a:cubicBezTo>
                    <a:pt x="54777" y="206"/>
                    <a:pt x="48576" y="0"/>
                    <a:pt x="45682" y="0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970F642B-1B04-0577-CFA5-0A09AC05A578}"/>
                </a:ext>
              </a:extLst>
            </p:cNvPr>
            <p:cNvSpPr/>
            <p:nvPr/>
          </p:nvSpPr>
          <p:spPr>
            <a:xfrm>
              <a:off x="905558" y="6470919"/>
              <a:ext cx="95920" cy="100161"/>
            </a:xfrm>
            <a:custGeom>
              <a:avLst/>
              <a:gdLst>
                <a:gd name="connsiteX0" fmla="*/ 49412 w 95920"/>
                <a:gd name="connsiteY0" fmla="*/ 0 h 100161"/>
                <a:gd name="connsiteX1" fmla="*/ 9 w 95920"/>
                <a:gd name="connsiteY1" fmla="*/ 48945 h 100161"/>
                <a:gd name="connsiteX2" fmla="*/ 0 w 95920"/>
                <a:gd name="connsiteY2" fmla="*/ 48945 h 100161"/>
                <a:gd name="connsiteX3" fmla="*/ 48369 w 95920"/>
                <a:gd name="connsiteY3" fmla="*/ 100162 h 100161"/>
                <a:gd name="connsiteX4" fmla="*/ 94991 w 95920"/>
                <a:gd name="connsiteY4" fmla="*/ 72282 h 100161"/>
                <a:gd name="connsiteX5" fmla="*/ 79488 w 95920"/>
                <a:gd name="connsiteY5" fmla="*/ 65054 h 100161"/>
                <a:gd name="connsiteX6" fmla="*/ 48163 w 95920"/>
                <a:gd name="connsiteY6" fmla="*/ 83640 h 100161"/>
                <a:gd name="connsiteX7" fmla="*/ 19017 w 95920"/>
                <a:gd name="connsiteY7" fmla="*/ 56999 h 100161"/>
                <a:gd name="connsiteX8" fmla="*/ 95714 w 95920"/>
                <a:gd name="connsiteY8" fmla="*/ 56999 h 100161"/>
                <a:gd name="connsiteX9" fmla="*/ 95798 w 95920"/>
                <a:gd name="connsiteY9" fmla="*/ 55132 h 100161"/>
                <a:gd name="connsiteX10" fmla="*/ 95921 w 95920"/>
                <a:gd name="connsiteY10" fmla="*/ 51836 h 100161"/>
                <a:gd name="connsiteX11" fmla="*/ 49412 w 95920"/>
                <a:gd name="connsiteY11" fmla="*/ 0 h 100161"/>
                <a:gd name="connsiteX12" fmla="*/ 47139 w 95920"/>
                <a:gd name="connsiteY12" fmla="*/ 16522 h 100161"/>
                <a:gd name="connsiteX13" fmla="*/ 77317 w 95920"/>
                <a:gd name="connsiteY13" fmla="*/ 42543 h 100161"/>
                <a:gd name="connsiteX14" fmla="*/ 18613 w 95920"/>
                <a:gd name="connsiteY14" fmla="*/ 42543 h 100161"/>
                <a:gd name="connsiteX15" fmla="*/ 47139 w 95920"/>
                <a:gd name="connsiteY15" fmla="*/ 16522 h 10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920" h="100161">
                  <a:moveTo>
                    <a:pt x="49412" y="0"/>
                  </a:moveTo>
                  <a:cubicBezTo>
                    <a:pt x="21714" y="0"/>
                    <a:pt x="9" y="17142"/>
                    <a:pt x="9" y="48945"/>
                  </a:cubicBezTo>
                  <a:lnTo>
                    <a:pt x="0" y="48945"/>
                  </a:lnTo>
                  <a:cubicBezTo>
                    <a:pt x="0" y="77032"/>
                    <a:pt x="18397" y="100162"/>
                    <a:pt x="48369" y="100162"/>
                  </a:cubicBezTo>
                  <a:cubicBezTo>
                    <a:pt x="70694" y="100162"/>
                    <a:pt x="86403" y="90042"/>
                    <a:pt x="94991" y="72282"/>
                  </a:cubicBezTo>
                  <a:lnTo>
                    <a:pt x="79488" y="65054"/>
                  </a:lnTo>
                  <a:cubicBezTo>
                    <a:pt x="71727" y="76000"/>
                    <a:pt x="64078" y="83640"/>
                    <a:pt x="48163" y="83640"/>
                  </a:cubicBezTo>
                  <a:cubicBezTo>
                    <a:pt x="30386" y="83640"/>
                    <a:pt x="19017" y="69184"/>
                    <a:pt x="19017" y="56999"/>
                  </a:cubicBezTo>
                  <a:lnTo>
                    <a:pt x="95714" y="56999"/>
                  </a:lnTo>
                  <a:cubicBezTo>
                    <a:pt x="95714" y="56188"/>
                    <a:pt x="95754" y="55691"/>
                    <a:pt x="95798" y="55132"/>
                  </a:cubicBezTo>
                  <a:cubicBezTo>
                    <a:pt x="95855" y="54409"/>
                    <a:pt x="95921" y="53582"/>
                    <a:pt x="95921" y="51836"/>
                  </a:cubicBezTo>
                  <a:cubicBezTo>
                    <a:pt x="95921" y="27054"/>
                    <a:pt x="80211" y="0"/>
                    <a:pt x="49412" y="0"/>
                  </a:cubicBezTo>
                  <a:close/>
                  <a:moveTo>
                    <a:pt x="47139" y="16522"/>
                  </a:moveTo>
                  <a:cubicBezTo>
                    <a:pt x="64296" y="16522"/>
                    <a:pt x="75044" y="26848"/>
                    <a:pt x="77317" y="42543"/>
                  </a:cubicBezTo>
                  <a:lnTo>
                    <a:pt x="18613" y="42543"/>
                  </a:lnTo>
                  <a:cubicBezTo>
                    <a:pt x="18613" y="27467"/>
                    <a:pt x="32049" y="16522"/>
                    <a:pt x="47139" y="16522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C8777172-F6AD-9E61-E8E3-3EDCFDCE435C}"/>
                </a:ext>
              </a:extLst>
            </p:cNvPr>
            <p:cNvSpPr/>
            <p:nvPr/>
          </p:nvSpPr>
          <p:spPr>
            <a:xfrm>
              <a:off x="1014257" y="6421344"/>
              <a:ext cx="44028" cy="149736"/>
            </a:xfrm>
            <a:custGeom>
              <a:avLst/>
              <a:gdLst>
                <a:gd name="connsiteX0" fmla="*/ 0 w 44028"/>
                <a:gd name="connsiteY0" fmla="*/ 120203 h 149736"/>
                <a:gd name="connsiteX1" fmla="*/ 0 w 44028"/>
                <a:gd name="connsiteY1" fmla="*/ 0 h 149736"/>
                <a:gd name="connsiteX2" fmla="*/ 18604 w 44028"/>
                <a:gd name="connsiteY2" fmla="*/ 0 h 149736"/>
                <a:gd name="connsiteX3" fmla="*/ 18604 w 44028"/>
                <a:gd name="connsiteY3" fmla="*/ 114215 h 149736"/>
                <a:gd name="connsiteX4" fmla="*/ 31212 w 44028"/>
                <a:gd name="connsiteY4" fmla="*/ 131149 h 149736"/>
                <a:gd name="connsiteX5" fmla="*/ 44029 w 44028"/>
                <a:gd name="connsiteY5" fmla="*/ 129084 h 149736"/>
                <a:gd name="connsiteX6" fmla="*/ 44029 w 44028"/>
                <a:gd name="connsiteY6" fmla="*/ 147671 h 149736"/>
                <a:gd name="connsiteX7" fmla="*/ 31626 w 44028"/>
                <a:gd name="connsiteY7" fmla="*/ 149736 h 149736"/>
                <a:gd name="connsiteX8" fmla="*/ 0 w 44028"/>
                <a:gd name="connsiteY8" fmla="*/ 120203 h 149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28" h="149736">
                  <a:moveTo>
                    <a:pt x="0" y="120203"/>
                  </a:moveTo>
                  <a:lnTo>
                    <a:pt x="0" y="0"/>
                  </a:lnTo>
                  <a:lnTo>
                    <a:pt x="18604" y="0"/>
                  </a:lnTo>
                  <a:lnTo>
                    <a:pt x="18604" y="114215"/>
                  </a:lnTo>
                  <a:cubicBezTo>
                    <a:pt x="18604" y="124747"/>
                    <a:pt x="22531" y="131149"/>
                    <a:pt x="31212" y="131149"/>
                  </a:cubicBezTo>
                  <a:cubicBezTo>
                    <a:pt x="35347" y="131149"/>
                    <a:pt x="39274" y="130529"/>
                    <a:pt x="44029" y="129084"/>
                  </a:cubicBezTo>
                  <a:lnTo>
                    <a:pt x="44029" y="147671"/>
                  </a:lnTo>
                  <a:cubicBezTo>
                    <a:pt x="38241" y="149530"/>
                    <a:pt x="35140" y="149736"/>
                    <a:pt x="31626" y="149736"/>
                  </a:cubicBezTo>
                  <a:cubicBezTo>
                    <a:pt x="11989" y="149736"/>
                    <a:pt x="0" y="141269"/>
                    <a:pt x="0" y="120203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E37D063-5966-91CF-3478-FE60E16C548B}"/>
                </a:ext>
              </a:extLst>
            </p:cNvPr>
            <p:cNvSpPr/>
            <p:nvPr/>
          </p:nvSpPr>
          <p:spPr>
            <a:xfrm>
              <a:off x="1065793" y="6421354"/>
              <a:ext cx="92604" cy="149736"/>
            </a:xfrm>
            <a:custGeom>
              <a:avLst/>
              <a:gdLst>
                <a:gd name="connsiteX0" fmla="*/ 41548 w 92604"/>
                <a:gd name="connsiteY0" fmla="*/ 49565 h 149736"/>
                <a:gd name="connsiteX1" fmla="*/ 0 w 92604"/>
                <a:gd name="connsiteY1" fmla="*/ 100162 h 149736"/>
                <a:gd name="connsiteX2" fmla="*/ 0 w 92604"/>
                <a:gd name="connsiteY2" fmla="*/ 100171 h 149736"/>
                <a:gd name="connsiteX3" fmla="*/ 41435 w 92604"/>
                <a:gd name="connsiteY3" fmla="*/ 149736 h 149736"/>
                <a:gd name="connsiteX4" fmla="*/ 73795 w 92604"/>
                <a:gd name="connsiteY4" fmla="*/ 130117 h 149736"/>
                <a:gd name="connsiteX5" fmla="*/ 74001 w 92604"/>
                <a:gd name="connsiteY5" fmla="*/ 147671 h 149736"/>
                <a:gd name="connsiteX6" fmla="*/ 92605 w 92604"/>
                <a:gd name="connsiteY6" fmla="*/ 147671 h 149736"/>
                <a:gd name="connsiteX7" fmla="*/ 92605 w 92604"/>
                <a:gd name="connsiteY7" fmla="*/ 0 h 149736"/>
                <a:gd name="connsiteX8" fmla="*/ 74001 w 92604"/>
                <a:gd name="connsiteY8" fmla="*/ 0 h 149736"/>
                <a:gd name="connsiteX9" fmla="*/ 74001 w 92604"/>
                <a:gd name="connsiteY9" fmla="*/ 69184 h 149736"/>
                <a:gd name="connsiteX10" fmla="*/ 41548 w 92604"/>
                <a:gd name="connsiteY10" fmla="*/ 49565 h 149736"/>
                <a:gd name="connsiteX11" fmla="*/ 74001 w 92604"/>
                <a:gd name="connsiteY11" fmla="*/ 96444 h 149736"/>
                <a:gd name="connsiteX12" fmla="*/ 74001 w 92604"/>
                <a:gd name="connsiteY12" fmla="*/ 102227 h 149736"/>
                <a:gd name="connsiteX13" fmla="*/ 74020 w 92604"/>
                <a:gd name="connsiteY13" fmla="*/ 102227 h 149736"/>
                <a:gd name="connsiteX14" fmla="*/ 46622 w 92604"/>
                <a:gd name="connsiteY14" fmla="*/ 133205 h 149736"/>
                <a:gd name="connsiteX15" fmla="*/ 18604 w 92604"/>
                <a:gd name="connsiteY15" fmla="*/ 99956 h 149736"/>
                <a:gd name="connsiteX16" fmla="*/ 46715 w 92604"/>
                <a:gd name="connsiteY16" fmla="*/ 66086 h 149736"/>
                <a:gd name="connsiteX17" fmla="*/ 74001 w 92604"/>
                <a:gd name="connsiteY17" fmla="*/ 96444 h 149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2604" h="149736">
                  <a:moveTo>
                    <a:pt x="41548" y="49565"/>
                  </a:moveTo>
                  <a:cubicBezTo>
                    <a:pt x="17984" y="49565"/>
                    <a:pt x="0" y="71249"/>
                    <a:pt x="0" y="100162"/>
                  </a:cubicBezTo>
                  <a:lnTo>
                    <a:pt x="0" y="100171"/>
                  </a:lnTo>
                  <a:cubicBezTo>
                    <a:pt x="0" y="128878"/>
                    <a:pt x="17664" y="149736"/>
                    <a:pt x="41435" y="149736"/>
                  </a:cubicBezTo>
                  <a:cubicBezTo>
                    <a:pt x="56111" y="149736"/>
                    <a:pt x="68213" y="141682"/>
                    <a:pt x="73795" y="130117"/>
                  </a:cubicBezTo>
                  <a:lnTo>
                    <a:pt x="74001" y="147671"/>
                  </a:lnTo>
                  <a:lnTo>
                    <a:pt x="92605" y="147671"/>
                  </a:lnTo>
                  <a:lnTo>
                    <a:pt x="92605" y="0"/>
                  </a:lnTo>
                  <a:lnTo>
                    <a:pt x="74001" y="0"/>
                  </a:lnTo>
                  <a:lnTo>
                    <a:pt x="74001" y="69184"/>
                  </a:lnTo>
                  <a:cubicBezTo>
                    <a:pt x="68007" y="58032"/>
                    <a:pt x="56431" y="49565"/>
                    <a:pt x="41548" y="49565"/>
                  </a:cubicBezTo>
                  <a:close/>
                  <a:moveTo>
                    <a:pt x="74001" y="96444"/>
                  </a:moveTo>
                  <a:lnTo>
                    <a:pt x="74001" y="102227"/>
                  </a:lnTo>
                  <a:lnTo>
                    <a:pt x="74020" y="102227"/>
                  </a:lnTo>
                  <a:cubicBezTo>
                    <a:pt x="73193" y="122259"/>
                    <a:pt x="62125" y="133205"/>
                    <a:pt x="46622" y="133205"/>
                  </a:cubicBezTo>
                  <a:cubicBezTo>
                    <a:pt x="30067" y="133205"/>
                    <a:pt x="18604" y="120401"/>
                    <a:pt x="18604" y="99956"/>
                  </a:cubicBezTo>
                  <a:cubicBezTo>
                    <a:pt x="18604" y="79510"/>
                    <a:pt x="29972" y="66086"/>
                    <a:pt x="46715" y="66086"/>
                  </a:cubicBezTo>
                  <a:cubicBezTo>
                    <a:pt x="61599" y="66086"/>
                    <a:pt x="73174" y="76412"/>
                    <a:pt x="74001" y="96444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6EC154B-29FC-AB6F-7BE8-CBD0EC02BB81}"/>
                </a:ext>
              </a:extLst>
            </p:cNvPr>
            <p:cNvSpPr/>
            <p:nvPr/>
          </p:nvSpPr>
          <p:spPr>
            <a:xfrm>
              <a:off x="1171890" y="6470919"/>
              <a:ext cx="95911" cy="100161"/>
            </a:xfrm>
            <a:custGeom>
              <a:avLst/>
              <a:gdLst>
                <a:gd name="connsiteX0" fmla="*/ 0 w 95911"/>
                <a:gd name="connsiteY0" fmla="*/ 48945 h 100161"/>
                <a:gd name="connsiteX1" fmla="*/ 49403 w 95911"/>
                <a:gd name="connsiteY1" fmla="*/ 0 h 100161"/>
                <a:gd name="connsiteX2" fmla="*/ 95912 w 95911"/>
                <a:gd name="connsiteY2" fmla="*/ 51836 h 100161"/>
                <a:gd name="connsiteX3" fmla="*/ 95789 w 95911"/>
                <a:gd name="connsiteY3" fmla="*/ 55132 h 100161"/>
                <a:gd name="connsiteX4" fmla="*/ 95789 w 95911"/>
                <a:gd name="connsiteY4" fmla="*/ 55135 h 100161"/>
                <a:gd name="connsiteX5" fmla="*/ 95705 w 95911"/>
                <a:gd name="connsiteY5" fmla="*/ 56999 h 100161"/>
                <a:gd name="connsiteX6" fmla="*/ 19017 w 95911"/>
                <a:gd name="connsiteY6" fmla="*/ 56999 h 100161"/>
                <a:gd name="connsiteX7" fmla="*/ 48163 w 95911"/>
                <a:gd name="connsiteY7" fmla="*/ 83640 h 100161"/>
                <a:gd name="connsiteX8" fmla="*/ 79488 w 95911"/>
                <a:gd name="connsiteY8" fmla="*/ 65054 h 100161"/>
                <a:gd name="connsiteX9" fmla="*/ 94991 w 95911"/>
                <a:gd name="connsiteY9" fmla="*/ 72282 h 100161"/>
                <a:gd name="connsiteX10" fmla="*/ 48369 w 95911"/>
                <a:gd name="connsiteY10" fmla="*/ 100162 h 100161"/>
                <a:gd name="connsiteX11" fmla="*/ 0 w 95911"/>
                <a:gd name="connsiteY11" fmla="*/ 48945 h 100161"/>
                <a:gd name="connsiteX12" fmla="*/ 77327 w 95911"/>
                <a:gd name="connsiteY12" fmla="*/ 42543 h 100161"/>
                <a:gd name="connsiteX13" fmla="*/ 47147 w 95911"/>
                <a:gd name="connsiteY13" fmla="*/ 16522 h 100161"/>
                <a:gd name="connsiteX14" fmla="*/ 18623 w 95911"/>
                <a:gd name="connsiteY14" fmla="*/ 42543 h 100161"/>
                <a:gd name="connsiteX15" fmla="*/ 77327 w 95911"/>
                <a:gd name="connsiteY15" fmla="*/ 42543 h 10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911" h="100161">
                  <a:moveTo>
                    <a:pt x="0" y="48945"/>
                  </a:moveTo>
                  <a:cubicBezTo>
                    <a:pt x="0" y="17142"/>
                    <a:pt x="21704" y="0"/>
                    <a:pt x="49403" y="0"/>
                  </a:cubicBezTo>
                  <a:cubicBezTo>
                    <a:pt x="80202" y="0"/>
                    <a:pt x="95912" y="27054"/>
                    <a:pt x="95912" y="51836"/>
                  </a:cubicBezTo>
                  <a:cubicBezTo>
                    <a:pt x="95912" y="53582"/>
                    <a:pt x="95846" y="54409"/>
                    <a:pt x="95789" y="55132"/>
                  </a:cubicBezTo>
                  <a:lnTo>
                    <a:pt x="95789" y="55135"/>
                  </a:lnTo>
                  <a:cubicBezTo>
                    <a:pt x="95744" y="55694"/>
                    <a:pt x="95705" y="56190"/>
                    <a:pt x="95705" y="56999"/>
                  </a:cubicBezTo>
                  <a:lnTo>
                    <a:pt x="19017" y="56999"/>
                  </a:lnTo>
                  <a:cubicBezTo>
                    <a:pt x="19017" y="69184"/>
                    <a:pt x="30386" y="83640"/>
                    <a:pt x="48163" y="83640"/>
                  </a:cubicBezTo>
                  <a:cubicBezTo>
                    <a:pt x="64079" y="83640"/>
                    <a:pt x="71728" y="76000"/>
                    <a:pt x="79488" y="65054"/>
                  </a:cubicBezTo>
                  <a:lnTo>
                    <a:pt x="94991" y="72282"/>
                  </a:lnTo>
                  <a:cubicBezTo>
                    <a:pt x="86404" y="90042"/>
                    <a:pt x="70694" y="100162"/>
                    <a:pt x="48369" y="100162"/>
                  </a:cubicBezTo>
                  <a:cubicBezTo>
                    <a:pt x="18397" y="100162"/>
                    <a:pt x="0" y="77032"/>
                    <a:pt x="0" y="48945"/>
                  </a:cubicBezTo>
                  <a:close/>
                  <a:moveTo>
                    <a:pt x="77327" y="42543"/>
                  </a:moveTo>
                  <a:cubicBezTo>
                    <a:pt x="75053" y="26848"/>
                    <a:pt x="64304" y="16522"/>
                    <a:pt x="47147" y="16522"/>
                  </a:cubicBezTo>
                  <a:cubicBezTo>
                    <a:pt x="32058" y="16522"/>
                    <a:pt x="18623" y="27467"/>
                    <a:pt x="18623" y="42543"/>
                  </a:cubicBezTo>
                  <a:lnTo>
                    <a:pt x="77327" y="42543"/>
                  </a:ln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81011AE-67C5-EE7C-96E1-3562696DB9F9}"/>
                </a:ext>
              </a:extLst>
            </p:cNvPr>
            <p:cNvSpPr/>
            <p:nvPr/>
          </p:nvSpPr>
          <p:spPr>
            <a:xfrm>
              <a:off x="1280956" y="6470919"/>
              <a:ext cx="67385" cy="98096"/>
            </a:xfrm>
            <a:custGeom>
              <a:avLst/>
              <a:gdLst>
                <a:gd name="connsiteX0" fmla="*/ 18810 w 67385"/>
                <a:gd name="connsiteY0" fmla="*/ 2065 h 98096"/>
                <a:gd name="connsiteX1" fmla="*/ 0 w 67385"/>
                <a:gd name="connsiteY1" fmla="*/ 2065 h 98096"/>
                <a:gd name="connsiteX2" fmla="*/ 0 w 67385"/>
                <a:gd name="connsiteY2" fmla="*/ 98097 h 98096"/>
                <a:gd name="connsiteX3" fmla="*/ 18604 w 67385"/>
                <a:gd name="connsiteY3" fmla="*/ 98097 h 98096"/>
                <a:gd name="connsiteX4" fmla="*/ 18604 w 67385"/>
                <a:gd name="connsiteY4" fmla="*/ 42130 h 98096"/>
                <a:gd name="connsiteX5" fmla="*/ 44855 w 67385"/>
                <a:gd name="connsiteY5" fmla="*/ 16522 h 98096"/>
                <a:gd name="connsiteX6" fmla="*/ 64285 w 67385"/>
                <a:gd name="connsiteY6" fmla="*/ 25402 h 98096"/>
                <a:gd name="connsiteX7" fmla="*/ 67386 w 67385"/>
                <a:gd name="connsiteY7" fmla="*/ 6816 h 98096"/>
                <a:gd name="connsiteX8" fmla="*/ 46715 w 67385"/>
                <a:gd name="connsiteY8" fmla="*/ 0 h 98096"/>
                <a:gd name="connsiteX9" fmla="*/ 18810 w 67385"/>
                <a:gd name="connsiteY9" fmla="*/ 19619 h 98096"/>
                <a:gd name="connsiteX10" fmla="*/ 18810 w 67385"/>
                <a:gd name="connsiteY10" fmla="*/ 2065 h 98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385" h="98096">
                  <a:moveTo>
                    <a:pt x="18810" y="2065"/>
                  </a:moveTo>
                  <a:lnTo>
                    <a:pt x="0" y="2065"/>
                  </a:lnTo>
                  <a:lnTo>
                    <a:pt x="0" y="98097"/>
                  </a:lnTo>
                  <a:lnTo>
                    <a:pt x="18604" y="98097"/>
                  </a:lnTo>
                  <a:lnTo>
                    <a:pt x="18604" y="42130"/>
                  </a:lnTo>
                  <a:cubicBezTo>
                    <a:pt x="18604" y="26641"/>
                    <a:pt x="29145" y="16522"/>
                    <a:pt x="44855" y="16522"/>
                  </a:cubicBezTo>
                  <a:cubicBezTo>
                    <a:pt x="53331" y="16522"/>
                    <a:pt x="60358" y="18999"/>
                    <a:pt x="64285" y="25402"/>
                  </a:cubicBezTo>
                  <a:lnTo>
                    <a:pt x="67386" y="6816"/>
                  </a:lnTo>
                  <a:cubicBezTo>
                    <a:pt x="63872" y="2272"/>
                    <a:pt x="57051" y="0"/>
                    <a:pt x="46715" y="0"/>
                  </a:cubicBezTo>
                  <a:cubicBezTo>
                    <a:pt x="32246" y="0"/>
                    <a:pt x="22531" y="5989"/>
                    <a:pt x="18810" y="19619"/>
                  </a:cubicBezTo>
                  <a:lnTo>
                    <a:pt x="18810" y="2065"/>
                  </a:ln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5CD6F271-7FC7-EE44-4982-B2EC6E75B8CB}"/>
                </a:ext>
              </a:extLst>
            </p:cNvPr>
            <p:cNvSpPr/>
            <p:nvPr/>
          </p:nvSpPr>
          <p:spPr>
            <a:xfrm>
              <a:off x="1352419" y="6470919"/>
              <a:ext cx="100458" cy="100161"/>
            </a:xfrm>
            <a:custGeom>
              <a:avLst/>
              <a:gdLst>
                <a:gd name="connsiteX0" fmla="*/ 0 w 100458"/>
                <a:gd name="connsiteY0" fmla="*/ 71249 h 100161"/>
                <a:gd name="connsiteX1" fmla="*/ 37620 w 100458"/>
                <a:gd name="connsiteY1" fmla="*/ 38826 h 100161"/>
                <a:gd name="connsiteX2" fmla="*/ 45613 w 100458"/>
                <a:gd name="connsiteY2" fmla="*/ 37864 h 100161"/>
                <a:gd name="connsiteX3" fmla="*/ 45616 w 100458"/>
                <a:gd name="connsiteY3" fmla="*/ 37864 h 100161"/>
                <a:gd name="connsiteX4" fmla="*/ 68213 w 100458"/>
                <a:gd name="connsiteY4" fmla="*/ 27467 h 100161"/>
                <a:gd name="connsiteX5" fmla="*/ 48989 w 100458"/>
                <a:gd name="connsiteY5" fmla="*/ 16522 h 100161"/>
                <a:gd name="connsiteX6" fmla="*/ 25011 w 100458"/>
                <a:gd name="connsiteY6" fmla="*/ 30978 h 100161"/>
                <a:gd name="connsiteX7" fmla="*/ 8475 w 100458"/>
                <a:gd name="connsiteY7" fmla="*/ 23750 h 100161"/>
                <a:gd name="connsiteX8" fmla="*/ 47955 w 100458"/>
                <a:gd name="connsiteY8" fmla="*/ 0 h 100161"/>
                <a:gd name="connsiteX9" fmla="*/ 86817 w 100458"/>
                <a:gd name="connsiteY9" fmla="*/ 34488 h 100161"/>
                <a:gd name="connsiteX10" fmla="*/ 86817 w 100458"/>
                <a:gd name="connsiteY10" fmla="*/ 72282 h 100161"/>
                <a:gd name="connsiteX11" fmla="*/ 93431 w 100458"/>
                <a:gd name="connsiteY11" fmla="*/ 83640 h 100161"/>
                <a:gd name="connsiteX12" fmla="*/ 100459 w 100458"/>
                <a:gd name="connsiteY12" fmla="*/ 82401 h 100161"/>
                <a:gd name="connsiteX13" fmla="*/ 100459 w 100458"/>
                <a:gd name="connsiteY13" fmla="*/ 98097 h 100161"/>
                <a:gd name="connsiteX14" fmla="*/ 90124 w 100458"/>
                <a:gd name="connsiteY14" fmla="*/ 100162 h 100161"/>
                <a:gd name="connsiteX15" fmla="*/ 68420 w 100458"/>
                <a:gd name="connsiteY15" fmla="*/ 82401 h 100161"/>
                <a:gd name="connsiteX16" fmla="*/ 35553 w 100458"/>
                <a:gd name="connsiteY16" fmla="*/ 100162 h 100161"/>
                <a:gd name="connsiteX17" fmla="*/ 0 w 100458"/>
                <a:gd name="connsiteY17" fmla="*/ 71249 h 100161"/>
                <a:gd name="connsiteX18" fmla="*/ 68420 w 100458"/>
                <a:gd name="connsiteY18" fmla="*/ 62988 h 100161"/>
                <a:gd name="connsiteX19" fmla="*/ 68420 w 100458"/>
                <a:gd name="connsiteY19" fmla="*/ 44608 h 100161"/>
                <a:gd name="connsiteX20" fmla="*/ 41648 w 100458"/>
                <a:gd name="connsiteY20" fmla="*/ 54916 h 100161"/>
                <a:gd name="connsiteX21" fmla="*/ 38861 w 100458"/>
                <a:gd name="connsiteY21" fmla="*/ 55348 h 100161"/>
                <a:gd name="connsiteX22" fmla="*/ 18604 w 100458"/>
                <a:gd name="connsiteY22" fmla="*/ 68358 h 100161"/>
                <a:gd name="connsiteX23" fmla="*/ 37620 w 100458"/>
                <a:gd name="connsiteY23" fmla="*/ 83640 h 100161"/>
                <a:gd name="connsiteX24" fmla="*/ 68420 w 100458"/>
                <a:gd name="connsiteY24" fmla="*/ 62988 h 10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0458" h="100161">
                  <a:moveTo>
                    <a:pt x="0" y="71249"/>
                  </a:moveTo>
                  <a:cubicBezTo>
                    <a:pt x="0" y="47706"/>
                    <a:pt x="15503" y="41989"/>
                    <a:pt x="37620" y="38826"/>
                  </a:cubicBezTo>
                  <a:cubicBezTo>
                    <a:pt x="40265" y="38448"/>
                    <a:pt x="42967" y="38153"/>
                    <a:pt x="45613" y="37864"/>
                  </a:cubicBezTo>
                  <a:lnTo>
                    <a:pt x="45616" y="37864"/>
                  </a:lnTo>
                  <a:cubicBezTo>
                    <a:pt x="57448" y="36573"/>
                    <a:pt x="68213" y="35398"/>
                    <a:pt x="68213" y="27467"/>
                  </a:cubicBezTo>
                  <a:cubicBezTo>
                    <a:pt x="68213" y="19619"/>
                    <a:pt x="58084" y="16522"/>
                    <a:pt x="48989" y="16522"/>
                  </a:cubicBezTo>
                  <a:cubicBezTo>
                    <a:pt x="37828" y="16522"/>
                    <a:pt x="28112" y="21065"/>
                    <a:pt x="25011" y="30978"/>
                  </a:cubicBezTo>
                  <a:lnTo>
                    <a:pt x="8475" y="23750"/>
                  </a:lnTo>
                  <a:cubicBezTo>
                    <a:pt x="11369" y="8054"/>
                    <a:pt x="26459" y="0"/>
                    <a:pt x="47955" y="0"/>
                  </a:cubicBezTo>
                  <a:cubicBezTo>
                    <a:pt x="67179" y="0"/>
                    <a:pt x="86817" y="6402"/>
                    <a:pt x="86817" y="34488"/>
                  </a:cubicBezTo>
                  <a:lnTo>
                    <a:pt x="86817" y="72282"/>
                  </a:lnTo>
                  <a:cubicBezTo>
                    <a:pt x="86817" y="78684"/>
                    <a:pt x="87644" y="83640"/>
                    <a:pt x="93431" y="83640"/>
                  </a:cubicBezTo>
                  <a:cubicBezTo>
                    <a:pt x="95912" y="83640"/>
                    <a:pt x="99012" y="83020"/>
                    <a:pt x="100459" y="82401"/>
                  </a:cubicBezTo>
                  <a:lnTo>
                    <a:pt x="100459" y="98097"/>
                  </a:lnTo>
                  <a:cubicBezTo>
                    <a:pt x="96118" y="99956"/>
                    <a:pt x="92605" y="100162"/>
                    <a:pt x="90124" y="100162"/>
                  </a:cubicBezTo>
                  <a:cubicBezTo>
                    <a:pt x="76481" y="100162"/>
                    <a:pt x="68626" y="92934"/>
                    <a:pt x="68420" y="82401"/>
                  </a:cubicBezTo>
                  <a:cubicBezTo>
                    <a:pt x="62425" y="96444"/>
                    <a:pt x="48369" y="100162"/>
                    <a:pt x="35553" y="100162"/>
                  </a:cubicBezTo>
                  <a:cubicBezTo>
                    <a:pt x="15709" y="100162"/>
                    <a:pt x="0" y="88597"/>
                    <a:pt x="0" y="71249"/>
                  </a:cubicBezTo>
                  <a:close/>
                  <a:moveTo>
                    <a:pt x="68420" y="62988"/>
                  </a:moveTo>
                  <a:lnTo>
                    <a:pt x="68420" y="44608"/>
                  </a:lnTo>
                  <a:cubicBezTo>
                    <a:pt x="63630" y="51602"/>
                    <a:pt x="49976" y="53660"/>
                    <a:pt x="41648" y="54916"/>
                  </a:cubicBezTo>
                  <a:cubicBezTo>
                    <a:pt x="40631" y="55069"/>
                    <a:pt x="39694" y="55210"/>
                    <a:pt x="38861" y="55348"/>
                  </a:cubicBezTo>
                  <a:cubicBezTo>
                    <a:pt x="26251" y="57413"/>
                    <a:pt x="18604" y="59891"/>
                    <a:pt x="18604" y="68358"/>
                  </a:cubicBezTo>
                  <a:cubicBezTo>
                    <a:pt x="18604" y="78890"/>
                    <a:pt x="27078" y="83640"/>
                    <a:pt x="37620" y="83640"/>
                  </a:cubicBezTo>
                  <a:cubicBezTo>
                    <a:pt x="55811" y="83640"/>
                    <a:pt x="68420" y="70423"/>
                    <a:pt x="68420" y="62988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CDF8DB7-8260-A98B-C620-BDCC69146B7A}"/>
                </a:ext>
              </a:extLst>
            </p:cNvPr>
            <p:cNvSpPr/>
            <p:nvPr/>
          </p:nvSpPr>
          <p:spPr>
            <a:xfrm>
              <a:off x="1224430" y="6380785"/>
              <a:ext cx="205757" cy="70711"/>
            </a:xfrm>
            <a:custGeom>
              <a:avLst/>
              <a:gdLst>
                <a:gd name="connsiteX0" fmla="*/ 202995 w 205757"/>
                <a:gd name="connsiteY0" fmla="*/ 6944 h 70711"/>
                <a:gd name="connsiteX1" fmla="*/ 152850 w 205757"/>
                <a:gd name="connsiteY1" fmla="*/ 345 h 70711"/>
                <a:gd name="connsiteX2" fmla="*/ 144977 w 205757"/>
                <a:gd name="connsiteY2" fmla="*/ 1527 h 70711"/>
                <a:gd name="connsiteX3" fmla="*/ 148951 w 205757"/>
                <a:gd name="connsiteY3" fmla="*/ 11224 h 70711"/>
                <a:gd name="connsiteX4" fmla="*/ 102790 w 205757"/>
                <a:gd name="connsiteY4" fmla="*/ 15721 h 70711"/>
                <a:gd name="connsiteX5" fmla="*/ 98017 w 205757"/>
                <a:gd name="connsiteY5" fmla="*/ 17974 h 70711"/>
                <a:gd name="connsiteX6" fmla="*/ 66945 w 205757"/>
                <a:gd name="connsiteY6" fmla="*/ 38880 h 70711"/>
                <a:gd name="connsiteX7" fmla="*/ 41849 w 205757"/>
                <a:gd name="connsiteY7" fmla="*/ 34768 h 70711"/>
                <a:gd name="connsiteX8" fmla="*/ 0 w 205757"/>
                <a:gd name="connsiteY8" fmla="*/ 41442 h 70711"/>
                <a:gd name="connsiteX9" fmla="*/ 12657 w 205757"/>
                <a:gd name="connsiteY9" fmla="*/ 49797 h 70711"/>
                <a:gd name="connsiteX10" fmla="*/ 41314 w 205757"/>
                <a:gd name="connsiteY10" fmla="*/ 43657 h 70711"/>
                <a:gd name="connsiteX11" fmla="*/ 19459 w 205757"/>
                <a:gd name="connsiteY11" fmla="*/ 56320 h 70711"/>
                <a:gd name="connsiteX12" fmla="*/ 29484 w 205757"/>
                <a:gd name="connsiteY12" fmla="*/ 70711 h 70711"/>
                <a:gd name="connsiteX13" fmla="*/ 65131 w 205757"/>
                <a:gd name="connsiteY13" fmla="*/ 43076 h 70711"/>
                <a:gd name="connsiteX14" fmla="*/ 202469 w 205757"/>
                <a:gd name="connsiteY14" fmla="*/ 15683 h 70711"/>
                <a:gd name="connsiteX15" fmla="*/ 205757 w 205757"/>
                <a:gd name="connsiteY15" fmla="*/ 7976 h 70711"/>
                <a:gd name="connsiteX16" fmla="*/ 202995 w 205757"/>
                <a:gd name="connsiteY16" fmla="*/ 6944 h 70711"/>
                <a:gd name="connsiteX17" fmla="*/ 181620 w 205757"/>
                <a:gd name="connsiteY17" fmla="*/ 18368 h 70711"/>
                <a:gd name="connsiteX18" fmla="*/ 179319 w 205757"/>
                <a:gd name="connsiteY18" fmla="*/ 7742 h 70711"/>
                <a:gd name="connsiteX19" fmla="*/ 181620 w 205757"/>
                <a:gd name="connsiteY19" fmla="*/ 18368 h 7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5757" h="70711">
                  <a:moveTo>
                    <a:pt x="202995" y="6944"/>
                  </a:moveTo>
                  <a:cubicBezTo>
                    <a:pt x="187098" y="1227"/>
                    <a:pt x="169838" y="-904"/>
                    <a:pt x="152850" y="345"/>
                  </a:cubicBezTo>
                  <a:cubicBezTo>
                    <a:pt x="150201" y="542"/>
                    <a:pt x="147570" y="936"/>
                    <a:pt x="144977" y="1527"/>
                  </a:cubicBezTo>
                  <a:cubicBezTo>
                    <a:pt x="146339" y="4644"/>
                    <a:pt x="147636" y="7836"/>
                    <a:pt x="148951" y="11224"/>
                  </a:cubicBezTo>
                  <a:cubicBezTo>
                    <a:pt x="130413" y="19166"/>
                    <a:pt x="115230" y="19654"/>
                    <a:pt x="102790" y="15721"/>
                  </a:cubicBezTo>
                  <a:cubicBezTo>
                    <a:pt x="101137" y="16331"/>
                    <a:pt x="99529" y="17073"/>
                    <a:pt x="98017" y="17974"/>
                  </a:cubicBezTo>
                  <a:cubicBezTo>
                    <a:pt x="87362" y="24282"/>
                    <a:pt x="79451" y="36035"/>
                    <a:pt x="66945" y="38880"/>
                  </a:cubicBezTo>
                  <a:cubicBezTo>
                    <a:pt x="58292" y="40625"/>
                    <a:pt x="50277" y="35782"/>
                    <a:pt x="41849" y="34768"/>
                  </a:cubicBezTo>
                  <a:cubicBezTo>
                    <a:pt x="27671" y="32411"/>
                    <a:pt x="12224" y="34975"/>
                    <a:pt x="0" y="41442"/>
                  </a:cubicBezTo>
                  <a:cubicBezTo>
                    <a:pt x="4529" y="43761"/>
                    <a:pt x="8777" y="46549"/>
                    <a:pt x="12657" y="49797"/>
                  </a:cubicBezTo>
                  <a:cubicBezTo>
                    <a:pt x="21179" y="44756"/>
                    <a:pt x="31251" y="42503"/>
                    <a:pt x="41314" y="43657"/>
                  </a:cubicBezTo>
                  <a:cubicBezTo>
                    <a:pt x="33007" y="45760"/>
                    <a:pt x="25406" y="50163"/>
                    <a:pt x="19459" y="56320"/>
                  </a:cubicBezTo>
                  <a:cubicBezTo>
                    <a:pt x="23405" y="60649"/>
                    <a:pt x="26760" y="65473"/>
                    <a:pt x="29484" y="70711"/>
                  </a:cubicBezTo>
                  <a:cubicBezTo>
                    <a:pt x="40749" y="58564"/>
                    <a:pt x="51329" y="49919"/>
                    <a:pt x="65131" y="43076"/>
                  </a:cubicBezTo>
                  <a:cubicBezTo>
                    <a:pt x="123930" y="14557"/>
                    <a:pt x="173126" y="67773"/>
                    <a:pt x="202469" y="15683"/>
                  </a:cubicBezTo>
                  <a:cubicBezTo>
                    <a:pt x="203823" y="13243"/>
                    <a:pt x="204949" y="10633"/>
                    <a:pt x="205757" y="7976"/>
                  </a:cubicBezTo>
                  <a:cubicBezTo>
                    <a:pt x="205419" y="7854"/>
                    <a:pt x="204490" y="7470"/>
                    <a:pt x="202995" y="6944"/>
                  </a:cubicBezTo>
                  <a:close/>
                  <a:moveTo>
                    <a:pt x="181620" y="18368"/>
                  </a:moveTo>
                  <a:cubicBezTo>
                    <a:pt x="174610" y="19739"/>
                    <a:pt x="172403" y="9375"/>
                    <a:pt x="179319" y="7742"/>
                  </a:cubicBezTo>
                  <a:cubicBezTo>
                    <a:pt x="186346" y="6324"/>
                    <a:pt x="188601" y="16754"/>
                    <a:pt x="181620" y="18368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984076D8-59D8-5B4A-D852-27B8A2AD8A0F}"/>
                </a:ext>
              </a:extLst>
            </p:cNvPr>
            <p:cNvSpPr/>
            <p:nvPr/>
          </p:nvSpPr>
          <p:spPr>
            <a:xfrm>
              <a:off x="1407760" y="6357952"/>
              <a:ext cx="31316" cy="18239"/>
            </a:xfrm>
            <a:custGeom>
              <a:avLst/>
              <a:gdLst>
                <a:gd name="connsiteX0" fmla="*/ 31316 w 31316"/>
                <a:gd name="connsiteY0" fmla="*/ 9 h 18239"/>
                <a:gd name="connsiteX1" fmla="*/ 31307 w 31316"/>
                <a:gd name="connsiteY1" fmla="*/ 9 h 18239"/>
                <a:gd name="connsiteX2" fmla="*/ 22109 w 31316"/>
                <a:gd name="connsiteY2" fmla="*/ 14991 h 18239"/>
                <a:gd name="connsiteX3" fmla="*/ 6963 w 31316"/>
                <a:gd name="connsiteY3" fmla="*/ 18239 h 18239"/>
                <a:gd name="connsiteX4" fmla="*/ 0 w 31316"/>
                <a:gd name="connsiteY4" fmla="*/ 17066 h 18239"/>
                <a:gd name="connsiteX5" fmla="*/ 9039 w 31316"/>
                <a:gd name="connsiteY5" fmla="*/ 6918 h 18239"/>
                <a:gd name="connsiteX6" fmla="*/ 9058 w 31316"/>
                <a:gd name="connsiteY6" fmla="*/ 6918 h 18239"/>
                <a:gd name="connsiteX7" fmla="*/ 9076 w 31316"/>
                <a:gd name="connsiteY7" fmla="*/ 6909 h 18239"/>
                <a:gd name="connsiteX8" fmla="*/ 31316 w 31316"/>
                <a:gd name="connsiteY8" fmla="*/ 0 h 18239"/>
                <a:gd name="connsiteX9" fmla="*/ 31316 w 31316"/>
                <a:gd name="connsiteY9" fmla="*/ 9 h 1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16" h="18239">
                  <a:moveTo>
                    <a:pt x="31316" y="9"/>
                  </a:moveTo>
                  <a:lnTo>
                    <a:pt x="31307" y="9"/>
                  </a:lnTo>
                  <a:cubicBezTo>
                    <a:pt x="28873" y="5285"/>
                    <a:pt x="25801" y="10392"/>
                    <a:pt x="22109" y="14991"/>
                  </a:cubicBezTo>
                  <a:cubicBezTo>
                    <a:pt x="22109" y="14991"/>
                    <a:pt x="7009" y="18277"/>
                    <a:pt x="6963" y="18239"/>
                  </a:cubicBezTo>
                  <a:cubicBezTo>
                    <a:pt x="4651" y="17798"/>
                    <a:pt x="2331" y="17395"/>
                    <a:pt x="0" y="17066"/>
                  </a:cubicBezTo>
                  <a:cubicBezTo>
                    <a:pt x="3542" y="14184"/>
                    <a:pt x="6521" y="10683"/>
                    <a:pt x="9039" y="6918"/>
                  </a:cubicBezTo>
                  <a:lnTo>
                    <a:pt x="9058" y="6918"/>
                  </a:lnTo>
                  <a:cubicBezTo>
                    <a:pt x="9058" y="6918"/>
                    <a:pt x="9067" y="6900"/>
                    <a:pt x="9076" y="6909"/>
                  </a:cubicBezTo>
                  <a:cubicBezTo>
                    <a:pt x="15503" y="4703"/>
                    <a:pt x="22878" y="2384"/>
                    <a:pt x="31316" y="0"/>
                  </a:cubicBezTo>
                  <a:lnTo>
                    <a:pt x="31316" y="9"/>
                  </a:ln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48CD58A-39BB-956C-D971-541484258452}"/>
                </a:ext>
              </a:extLst>
            </p:cNvPr>
            <p:cNvSpPr/>
            <p:nvPr/>
          </p:nvSpPr>
          <p:spPr>
            <a:xfrm>
              <a:off x="1424767" y="6370888"/>
              <a:ext cx="14808" cy="9922"/>
            </a:xfrm>
            <a:custGeom>
              <a:avLst/>
              <a:gdLst>
                <a:gd name="connsiteX0" fmla="*/ 5092 w 14808"/>
                <a:gd name="connsiteY0" fmla="*/ 2065 h 9922"/>
                <a:gd name="connsiteX1" fmla="*/ 0 w 14808"/>
                <a:gd name="connsiteY1" fmla="*/ 7622 h 9922"/>
                <a:gd name="connsiteX2" fmla="*/ 7808 w 14808"/>
                <a:gd name="connsiteY2" fmla="*/ 9922 h 9922"/>
                <a:gd name="connsiteX3" fmla="*/ 14808 w 14808"/>
                <a:gd name="connsiteY3" fmla="*/ 0 h 9922"/>
                <a:gd name="connsiteX4" fmla="*/ 5092 w 14808"/>
                <a:gd name="connsiteY4" fmla="*/ 2065 h 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8" h="9922">
                  <a:moveTo>
                    <a:pt x="5092" y="2065"/>
                  </a:moveTo>
                  <a:cubicBezTo>
                    <a:pt x="3598" y="3952"/>
                    <a:pt x="1832" y="5876"/>
                    <a:pt x="0" y="7622"/>
                  </a:cubicBezTo>
                  <a:cubicBezTo>
                    <a:pt x="2630" y="8317"/>
                    <a:pt x="5233" y="9087"/>
                    <a:pt x="7808" y="9922"/>
                  </a:cubicBezTo>
                  <a:lnTo>
                    <a:pt x="14808" y="0"/>
                  </a:lnTo>
                  <a:cubicBezTo>
                    <a:pt x="14808" y="0"/>
                    <a:pt x="5112" y="2056"/>
                    <a:pt x="5092" y="2065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005F5530-7A96-0E35-9F30-9ECE82312F8B}"/>
                </a:ext>
              </a:extLst>
            </p:cNvPr>
            <p:cNvSpPr/>
            <p:nvPr/>
          </p:nvSpPr>
          <p:spPr>
            <a:xfrm>
              <a:off x="1383886" y="6332879"/>
              <a:ext cx="44065" cy="40740"/>
            </a:xfrm>
            <a:custGeom>
              <a:avLst/>
              <a:gdLst>
                <a:gd name="connsiteX0" fmla="*/ 44066 w 44065"/>
                <a:gd name="connsiteY0" fmla="*/ 0 h 40740"/>
                <a:gd name="connsiteX1" fmla="*/ 32932 w 44065"/>
                <a:gd name="connsiteY1" fmla="*/ 31973 h 40740"/>
                <a:gd name="connsiteX2" fmla="*/ 32941 w 44065"/>
                <a:gd name="connsiteY2" fmla="*/ 31973 h 40740"/>
                <a:gd name="connsiteX3" fmla="*/ 32923 w 44065"/>
                <a:gd name="connsiteY3" fmla="*/ 32001 h 40740"/>
                <a:gd name="connsiteX4" fmla="*/ 10598 w 44065"/>
                <a:gd name="connsiteY4" fmla="*/ 40741 h 40740"/>
                <a:gd name="connsiteX5" fmla="*/ 0 w 44065"/>
                <a:gd name="connsiteY5" fmla="*/ 40403 h 40740"/>
                <a:gd name="connsiteX6" fmla="*/ 44066 w 44065"/>
                <a:gd name="connsiteY6" fmla="*/ 0 h 4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065" h="40740">
                  <a:moveTo>
                    <a:pt x="44066" y="0"/>
                  </a:moveTo>
                  <a:cubicBezTo>
                    <a:pt x="42693" y="11208"/>
                    <a:pt x="39283" y="22464"/>
                    <a:pt x="32932" y="31973"/>
                  </a:cubicBezTo>
                  <a:lnTo>
                    <a:pt x="32941" y="31973"/>
                  </a:lnTo>
                  <a:cubicBezTo>
                    <a:pt x="32941" y="31973"/>
                    <a:pt x="32923" y="31992"/>
                    <a:pt x="32923" y="32001"/>
                  </a:cubicBezTo>
                  <a:cubicBezTo>
                    <a:pt x="23658" y="35174"/>
                    <a:pt x="16329" y="38131"/>
                    <a:pt x="10598" y="40741"/>
                  </a:cubicBezTo>
                  <a:cubicBezTo>
                    <a:pt x="7075" y="40515"/>
                    <a:pt x="3533" y="40403"/>
                    <a:pt x="0" y="40403"/>
                  </a:cubicBezTo>
                  <a:cubicBezTo>
                    <a:pt x="7272" y="31907"/>
                    <a:pt x="20529" y="18540"/>
                    <a:pt x="44066" y="0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6D6B6D7-BDCE-71D0-C4E1-93D8A965D352}"/>
                </a:ext>
              </a:extLst>
            </p:cNvPr>
            <p:cNvSpPr/>
            <p:nvPr/>
          </p:nvSpPr>
          <p:spPr>
            <a:xfrm>
              <a:off x="1394484" y="6364880"/>
              <a:ext cx="22315" cy="10147"/>
            </a:xfrm>
            <a:custGeom>
              <a:avLst/>
              <a:gdLst>
                <a:gd name="connsiteX0" fmla="*/ 22315 w 22315"/>
                <a:gd name="connsiteY0" fmla="*/ 0 h 10147"/>
                <a:gd name="connsiteX1" fmla="*/ 13276 w 22315"/>
                <a:gd name="connsiteY1" fmla="*/ 10148 h 10147"/>
                <a:gd name="connsiteX2" fmla="*/ 0 w 22315"/>
                <a:gd name="connsiteY2" fmla="*/ 8740 h 10147"/>
                <a:gd name="connsiteX3" fmla="*/ 22315 w 22315"/>
                <a:gd name="connsiteY3" fmla="*/ 0 h 1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315" h="10147">
                  <a:moveTo>
                    <a:pt x="22315" y="0"/>
                  </a:moveTo>
                  <a:cubicBezTo>
                    <a:pt x="19797" y="3764"/>
                    <a:pt x="16818" y="7266"/>
                    <a:pt x="13276" y="10148"/>
                  </a:cubicBezTo>
                  <a:cubicBezTo>
                    <a:pt x="8879" y="9481"/>
                    <a:pt x="4444" y="9021"/>
                    <a:pt x="0" y="8740"/>
                  </a:cubicBezTo>
                  <a:cubicBezTo>
                    <a:pt x="5732" y="6130"/>
                    <a:pt x="13050" y="3182"/>
                    <a:pt x="22315" y="0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D983559-73FE-4483-7C5F-F35071ED652E}"/>
                </a:ext>
              </a:extLst>
            </p:cNvPr>
            <p:cNvSpPr/>
            <p:nvPr/>
          </p:nvSpPr>
          <p:spPr>
            <a:xfrm>
              <a:off x="1414723" y="6372953"/>
              <a:ext cx="15146" cy="5557"/>
            </a:xfrm>
            <a:custGeom>
              <a:avLst/>
              <a:gdLst>
                <a:gd name="connsiteX0" fmla="*/ 0 w 15146"/>
                <a:gd name="connsiteY0" fmla="*/ 3248 h 5557"/>
                <a:gd name="connsiteX1" fmla="*/ 15146 w 15146"/>
                <a:gd name="connsiteY1" fmla="*/ 0 h 5557"/>
                <a:gd name="connsiteX2" fmla="*/ 15137 w 15146"/>
                <a:gd name="connsiteY2" fmla="*/ 0 h 5557"/>
                <a:gd name="connsiteX3" fmla="*/ 10044 w 15146"/>
                <a:gd name="connsiteY3" fmla="*/ 5557 h 5557"/>
                <a:gd name="connsiteX4" fmla="*/ 0 w 15146"/>
                <a:gd name="connsiteY4" fmla="*/ 3248 h 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46" h="5557">
                  <a:moveTo>
                    <a:pt x="0" y="3248"/>
                  </a:moveTo>
                  <a:lnTo>
                    <a:pt x="15146" y="0"/>
                  </a:lnTo>
                  <a:lnTo>
                    <a:pt x="15137" y="0"/>
                  </a:lnTo>
                  <a:cubicBezTo>
                    <a:pt x="13642" y="1887"/>
                    <a:pt x="11876" y="3811"/>
                    <a:pt x="10044" y="5557"/>
                  </a:cubicBezTo>
                  <a:cubicBezTo>
                    <a:pt x="6727" y="4675"/>
                    <a:pt x="3373" y="3915"/>
                    <a:pt x="0" y="3248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0E8E7D4-B5AC-964B-70D0-D32CD57BEDAF}"/>
                </a:ext>
              </a:extLst>
            </p:cNvPr>
            <p:cNvSpPr/>
            <p:nvPr/>
          </p:nvSpPr>
          <p:spPr>
            <a:xfrm>
              <a:off x="1289168" y="6328626"/>
              <a:ext cx="50886" cy="47058"/>
            </a:xfrm>
            <a:custGeom>
              <a:avLst/>
              <a:gdLst>
                <a:gd name="connsiteX0" fmla="*/ 50887 w 50886"/>
                <a:gd name="connsiteY0" fmla="*/ 47058 h 47058"/>
                <a:gd name="connsiteX1" fmla="*/ 32923 w 50886"/>
                <a:gd name="connsiteY1" fmla="*/ 20765 h 47058"/>
                <a:gd name="connsiteX2" fmla="*/ 0 w 50886"/>
                <a:gd name="connsiteY2" fmla="*/ 0 h 47058"/>
                <a:gd name="connsiteX3" fmla="*/ 11039 w 50886"/>
                <a:gd name="connsiteY3" fmla="*/ 27514 h 47058"/>
                <a:gd name="connsiteX4" fmla="*/ 50869 w 50886"/>
                <a:gd name="connsiteY4" fmla="*/ 47058 h 47058"/>
                <a:gd name="connsiteX5" fmla="*/ 50887 w 50886"/>
                <a:gd name="connsiteY5" fmla="*/ 47058 h 47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6" h="47058">
                  <a:moveTo>
                    <a:pt x="50887" y="47058"/>
                  </a:moveTo>
                  <a:cubicBezTo>
                    <a:pt x="42713" y="41877"/>
                    <a:pt x="36859" y="31879"/>
                    <a:pt x="32923" y="20765"/>
                  </a:cubicBezTo>
                  <a:cubicBezTo>
                    <a:pt x="23629" y="14513"/>
                    <a:pt x="12750" y="7585"/>
                    <a:pt x="0" y="0"/>
                  </a:cubicBezTo>
                  <a:cubicBezTo>
                    <a:pt x="2292" y="9894"/>
                    <a:pt x="6041" y="19206"/>
                    <a:pt x="11039" y="27514"/>
                  </a:cubicBezTo>
                  <a:cubicBezTo>
                    <a:pt x="23677" y="33719"/>
                    <a:pt x="37554" y="40525"/>
                    <a:pt x="50869" y="47058"/>
                  </a:cubicBezTo>
                  <a:lnTo>
                    <a:pt x="50887" y="47058"/>
                  </a:ln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85ED1528-6AB1-593B-6D0D-670EB7EEB32B}"/>
                </a:ext>
              </a:extLst>
            </p:cNvPr>
            <p:cNvSpPr/>
            <p:nvPr/>
          </p:nvSpPr>
          <p:spPr>
            <a:xfrm>
              <a:off x="1315631" y="6303412"/>
              <a:ext cx="57750" cy="88606"/>
            </a:xfrm>
            <a:custGeom>
              <a:avLst/>
              <a:gdLst>
                <a:gd name="connsiteX0" fmla="*/ 57750 w 57750"/>
                <a:gd name="connsiteY0" fmla="*/ 88606 h 88606"/>
                <a:gd name="connsiteX1" fmla="*/ 727 w 57750"/>
                <a:gd name="connsiteY1" fmla="*/ 0 h 88606"/>
                <a:gd name="connsiteX2" fmla="*/ 6468 w 57750"/>
                <a:gd name="connsiteY2" fmla="*/ 45979 h 88606"/>
                <a:gd name="connsiteX3" fmla="*/ 57750 w 57750"/>
                <a:gd name="connsiteY3" fmla="*/ 88606 h 88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750" h="88606">
                  <a:moveTo>
                    <a:pt x="57750" y="88606"/>
                  </a:moveTo>
                  <a:cubicBezTo>
                    <a:pt x="48327" y="64378"/>
                    <a:pt x="39917" y="50165"/>
                    <a:pt x="727" y="0"/>
                  </a:cubicBezTo>
                  <a:cubicBezTo>
                    <a:pt x="-1086" y="8796"/>
                    <a:pt x="370" y="28725"/>
                    <a:pt x="6468" y="45979"/>
                  </a:cubicBezTo>
                  <a:cubicBezTo>
                    <a:pt x="48298" y="74122"/>
                    <a:pt x="57750" y="88606"/>
                    <a:pt x="57750" y="88606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0385BCB6-80D2-7F24-60BC-D1BF0D324D25}"/>
                </a:ext>
              </a:extLst>
            </p:cNvPr>
            <p:cNvSpPr/>
            <p:nvPr/>
          </p:nvSpPr>
          <p:spPr>
            <a:xfrm>
              <a:off x="1322099" y="6349391"/>
              <a:ext cx="51282" cy="42627"/>
            </a:xfrm>
            <a:custGeom>
              <a:avLst/>
              <a:gdLst>
                <a:gd name="connsiteX0" fmla="*/ 0 w 51282"/>
                <a:gd name="connsiteY0" fmla="*/ 0 h 42627"/>
                <a:gd name="connsiteX1" fmla="*/ 17965 w 51282"/>
                <a:gd name="connsiteY1" fmla="*/ 26294 h 42627"/>
                <a:gd name="connsiteX2" fmla="*/ 18031 w 51282"/>
                <a:gd name="connsiteY2" fmla="*/ 26331 h 42627"/>
                <a:gd name="connsiteX3" fmla="*/ 18632 w 51282"/>
                <a:gd name="connsiteY3" fmla="*/ 26622 h 42627"/>
                <a:gd name="connsiteX4" fmla="*/ 21958 w 51282"/>
                <a:gd name="connsiteY4" fmla="*/ 28256 h 42627"/>
                <a:gd name="connsiteX5" fmla="*/ 22109 w 51282"/>
                <a:gd name="connsiteY5" fmla="*/ 28331 h 42627"/>
                <a:gd name="connsiteX6" fmla="*/ 51283 w 51282"/>
                <a:gd name="connsiteY6" fmla="*/ 42628 h 42627"/>
                <a:gd name="connsiteX7" fmla="*/ 0 w 51282"/>
                <a:gd name="connsiteY7" fmla="*/ 0 h 42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82" h="42627">
                  <a:moveTo>
                    <a:pt x="0" y="0"/>
                  </a:moveTo>
                  <a:cubicBezTo>
                    <a:pt x="3928" y="11114"/>
                    <a:pt x="9791" y="21112"/>
                    <a:pt x="17965" y="26294"/>
                  </a:cubicBezTo>
                  <a:cubicBezTo>
                    <a:pt x="17994" y="26294"/>
                    <a:pt x="18012" y="26312"/>
                    <a:pt x="18031" y="26331"/>
                  </a:cubicBezTo>
                  <a:cubicBezTo>
                    <a:pt x="18237" y="26425"/>
                    <a:pt x="18435" y="26528"/>
                    <a:pt x="18632" y="26622"/>
                  </a:cubicBezTo>
                  <a:cubicBezTo>
                    <a:pt x="19290" y="26941"/>
                    <a:pt x="20446" y="27514"/>
                    <a:pt x="21958" y="28256"/>
                  </a:cubicBezTo>
                  <a:cubicBezTo>
                    <a:pt x="22005" y="28284"/>
                    <a:pt x="22062" y="28303"/>
                    <a:pt x="22109" y="28331"/>
                  </a:cubicBezTo>
                  <a:cubicBezTo>
                    <a:pt x="32604" y="33475"/>
                    <a:pt x="42629" y="38384"/>
                    <a:pt x="51283" y="42628"/>
                  </a:cubicBezTo>
                  <a:cubicBezTo>
                    <a:pt x="51283" y="42628"/>
                    <a:pt x="41830" y="28143"/>
                    <a:pt x="0" y="0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38CF34E-4541-5246-14B0-DE173467945B}"/>
                </a:ext>
              </a:extLst>
            </p:cNvPr>
            <p:cNvSpPr/>
            <p:nvPr/>
          </p:nvSpPr>
          <p:spPr>
            <a:xfrm>
              <a:off x="1281679" y="6347026"/>
              <a:ext cx="91702" cy="51886"/>
            </a:xfrm>
            <a:custGeom>
              <a:avLst/>
              <a:gdLst>
                <a:gd name="connsiteX0" fmla="*/ 18547 w 91702"/>
                <a:gd name="connsiteY0" fmla="*/ 9106 h 51886"/>
                <a:gd name="connsiteX1" fmla="*/ 0 w 91702"/>
                <a:gd name="connsiteY1" fmla="*/ 0 h 51886"/>
                <a:gd name="connsiteX2" fmla="*/ 91703 w 91702"/>
                <a:gd name="connsiteY2" fmla="*/ 44984 h 51886"/>
                <a:gd name="connsiteX3" fmla="*/ 18547 w 91702"/>
                <a:gd name="connsiteY3" fmla="*/ 9106 h 5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702" h="51886">
                  <a:moveTo>
                    <a:pt x="18547" y="9106"/>
                  </a:moveTo>
                  <a:cubicBezTo>
                    <a:pt x="11942" y="5867"/>
                    <a:pt x="5675" y="2788"/>
                    <a:pt x="0" y="0"/>
                  </a:cubicBezTo>
                  <a:cubicBezTo>
                    <a:pt x="12441" y="28387"/>
                    <a:pt x="37940" y="68010"/>
                    <a:pt x="91703" y="44984"/>
                  </a:cubicBezTo>
                  <a:cubicBezTo>
                    <a:pt x="59475" y="49527"/>
                    <a:pt x="33430" y="33803"/>
                    <a:pt x="18547" y="9106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B8D4A2D-DAFC-C189-8AF1-37E6008F4ED8}"/>
                </a:ext>
              </a:extLst>
            </p:cNvPr>
            <p:cNvSpPr/>
            <p:nvPr/>
          </p:nvSpPr>
          <p:spPr>
            <a:xfrm>
              <a:off x="1300236" y="6356141"/>
              <a:ext cx="73155" cy="36658"/>
            </a:xfrm>
            <a:custGeom>
              <a:avLst/>
              <a:gdLst>
                <a:gd name="connsiteX0" fmla="*/ 43972 w 73155"/>
                <a:gd name="connsiteY0" fmla="*/ 21581 h 36658"/>
                <a:gd name="connsiteX1" fmla="*/ 43821 w 73155"/>
                <a:gd name="connsiteY1" fmla="*/ 21506 h 36658"/>
                <a:gd name="connsiteX2" fmla="*/ 40495 w 73155"/>
                <a:gd name="connsiteY2" fmla="*/ 19873 h 36658"/>
                <a:gd name="connsiteX3" fmla="*/ 39894 w 73155"/>
                <a:gd name="connsiteY3" fmla="*/ 19582 h 36658"/>
                <a:gd name="connsiteX4" fmla="*/ 39828 w 73155"/>
                <a:gd name="connsiteY4" fmla="*/ 19544 h 36658"/>
                <a:gd name="connsiteX5" fmla="*/ 0 w 73155"/>
                <a:gd name="connsiteY5" fmla="*/ 0 h 36658"/>
                <a:gd name="connsiteX6" fmla="*/ 73155 w 73155"/>
                <a:gd name="connsiteY6" fmla="*/ 35878 h 36658"/>
                <a:gd name="connsiteX7" fmla="*/ 43981 w 73155"/>
                <a:gd name="connsiteY7" fmla="*/ 21581 h 36658"/>
                <a:gd name="connsiteX8" fmla="*/ 43972 w 73155"/>
                <a:gd name="connsiteY8" fmla="*/ 21581 h 36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155" h="36658">
                  <a:moveTo>
                    <a:pt x="43972" y="21581"/>
                  </a:moveTo>
                  <a:cubicBezTo>
                    <a:pt x="43925" y="21553"/>
                    <a:pt x="43868" y="21534"/>
                    <a:pt x="43821" y="21506"/>
                  </a:cubicBezTo>
                  <a:cubicBezTo>
                    <a:pt x="42309" y="20765"/>
                    <a:pt x="41153" y="20201"/>
                    <a:pt x="40495" y="19873"/>
                  </a:cubicBezTo>
                  <a:cubicBezTo>
                    <a:pt x="40298" y="19779"/>
                    <a:pt x="40101" y="19676"/>
                    <a:pt x="39894" y="19582"/>
                  </a:cubicBezTo>
                  <a:cubicBezTo>
                    <a:pt x="39876" y="19563"/>
                    <a:pt x="39857" y="19554"/>
                    <a:pt x="39828" y="19544"/>
                  </a:cubicBezTo>
                  <a:cubicBezTo>
                    <a:pt x="26515" y="13011"/>
                    <a:pt x="12637" y="6205"/>
                    <a:pt x="0" y="0"/>
                  </a:cubicBezTo>
                  <a:cubicBezTo>
                    <a:pt x="14882" y="24698"/>
                    <a:pt x="40927" y="40422"/>
                    <a:pt x="73155" y="35878"/>
                  </a:cubicBezTo>
                  <a:cubicBezTo>
                    <a:pt x="64501" y="31635"/>
                    <a:pt x="54476" y="26726"/>
                    <a:pt x="43981" y="21581"/>
                  </a:cubicBezTo>
                  <a:lnTo>
                    <a:pt x="43972" y="21581"/>
                  </a:ln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</p:grpSp>
      <p:sp>
        <p:nvSpPr>
          <p:cNvPr id="12" name="ZoneTexte 6">
            <a:extLst>
              <a:ext uri="{FF2B5EF4-FFF2-40B4-BE49-F238E27FC236}">
                <a16:creationId xmlns:a16="http://schemas.microsoft.com/office/drawing/2014/main" id="{719C5164-5E6F-FC06-A5D8-52190FA8C094}"/>
              </a:ext>
            </a:extLst>
          </p:cNvPr>
          <p:cNvSpPr txBox="1"/>
          <p:nvPr userDrawn="1"/>
        </p:nvSpPr>
        <p:spPr>
          <a:xfrm>
            <a:off x="1646931" y="6374605"/>
            <a:ext cx="2452254" cy="2520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l"/>
            <a:r>
              <a:rPr lang="en-US" sz="800" b="0" i="0" noProof="0" dirty="0">
                <a:solidFill>
                  <a:schemeClr val="tx1">
                    <a:alpha val="50000"/>
                  </a:schemeClr>
                </a:solidFill>
                <a:latin typeface="+mn-lt"/>
              </a:rPr>
              <a:t>©2025 </a:t>
            </a:r>
            <a:r>
              <a:rPr lang="en-US" sz="800" b="0" i="0" noProof="0" dirty="0" err="1">
                <a:solidFill>
                  <a:schemeClr val="tx1">
                    <a:alpha val="50000"/>
                  </a:schemeClr>
                </a:solidFill>
                <a:latin typeface="+mn-lt"/>
              </a:rPr>
              <a:t>Feldera</a:t>
            </a:r>
            <a:r>
              <a:rPr lang="en-US" sz="800" b="0" i="0" noProof="0" dirty="0">
                <a:solidFill>
                  <a:schemeClr val="tx1">
                    <a:alpha val="50000"/>
                  </a:schemeClr>
                </a:solidFill>
                <a:latin typeface="+mn-lt"/>
              </a:rPr>
              <a:t>. All rights reserved. Confidential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5B18E7C7-F308-D6F7-579B-F76C9A2C9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0483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7D024817-FA2E-5B44-9CA8-964066E42326}" type="slidenum">
              <a:rPr lang="en-SV" smtClean="0"/>
              <a:pPr/>
              <a:t>‹#›</a:t>
            </a:fld>
            <a:endParaRPr lang="en-SV" dirty="0"/>
          </a:p>
        </p:txBody>
      </p:sp>
    </p:spTree>
    <p:extLst>
      <p:ext uri="{BB962C8B-B14F-4D97-AF65-F5344CB8AC3E}">
        <p14:creationId xmlns:p14="http://schemas.microsoft.com/office/powerpoint/2010/main" val="3854380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87" r:id="rId8"/>
    <p:sldLayoutId id="2147483674" r:id="rId9"/>
    <p:sldLayoutId id="2147483685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Test Signifier Extralight" panose="02060202040504020203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DM Sans 14pt" pitchFamily="2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DM Sans 14pt" pitchFamily="2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DM Sans 14pt" pitchFamily="2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DM Sans 14pt" pitchFamily="2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DM Sans 14pt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BACD17-A3AB-5843-F8FA-F066D1B55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SV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3779C-4462-DF5C-9D6C-B9FC4361A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V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8CEFD4F-6301-396A-D200-A049115487AE}"/>
              </a:ext>
            </a:extLst>
          </p:cNvPr>
          <p:cNvGrpSpPr/>
          <p:nvPr userDrawn="1"/>
        </p:nvGrpSpPr>
        <p:grpSpPr>
          <a:xfrm>
            <a:off x="838397" y="6303412"/>
            <a:ext cx="614480" cy="267678"/>
            <a:chOff x="838397" y="6303412"/>
            <a:chExt cx="614480" cy="267678"/>
          </a:xfrm>
          <a:solidFill>
            <a:schemeClr val="tx1">
              <a:alpha val="70000"/>
            </a:schemeClr>
          </a:solidFill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995A37C4-4026-D722-4FD7-0FF7C7B979C4}"/>
                </a:ext>
              </a:extLst>
            </p:cNvPr>
            <p:cNvSpPr/>
            <p:nvPr/>
          </p:nvSpPr>
          <p:spPr>
            <a:xfrm>
              <a:off x="838397" y="6419279"/>
              <a:ext cx="60564" cy="149726"/>
            </a:xfrm>
            <a:custGeom>
              <a:avLst/>
              <a:gdLst>
                <a:gd name="connsiteX0" fmla="*/ 45682 w 60564"/>
                <a:gd name="connsiteY0" fmla="*/ 0 h 149726"/>
                <a:gd name="connsiteX1" fmla="*/ 14469 w 60564"/>
                <a:gd name="connsiteY1" fmla="*/ 30565 h 149726"/>
                <a:gd name="connsiteX2" fmla="*/ 14469 w 60564"/>
                <a:gd name="connsiteY2" fmla="*/ 53705 h 149726"/>
                <a:gd name="connsiteX3" fmla="*/ 0 w 60564"/>
                <a:gd name="connsiteY3" fmla="*/ 53705 h 149726"/>
                <a:gd name="connsiteX4" fmla="*/ 0 w 60564"/>
                <a:gd name="connsiteY4" fmla="*/ 68161 h 149726"/>
                <a:gd name="connsiteX5" fmla="*/ 14469 w 60564"/>
                <a:gd name="connsiteY5" fmla="*/ 53705 h 149726"/>
                <a:gd name="connsiteX6" fmla="*/ 14469 w 60564"/>
                <a:gd name="connsiteY6" fmla="*/ 149726 h 149726"/>
                <a:gd name="connsiteX7" fmla="*/ 33073 w 60564"/>
                <a:gd name="connsiteY7" fmla="*/ 149726 h 149726"/>
                <a:gd name="connsiteX8" fmla="*/ 33073 w 60564"/>
                <a:gd name="connsiteY8" fmla="*/ 68151 h 149726"/>
                <a:gd name="connsiteX9" fmla="*/ 60565 w 60564"/>
                <a:gd name="connsiteY9" fmla="*/ 68151 h 149726"/>
                <a:gd name="connsiteX10" fmla="*/ 60565 w 60564"/>
                <a:gd name="connsiteY10" fmla="*/ 53695 h 149726"/>
                <a:gd name="connsiteX11" fmla="*/ 33073 w 60564"/>
                <a:gd name="connsiteY11" fmla="*/ 53695 h 149726"/>
                <a:gd name="connsiteX12" fmla="*/ 33073 w 60564"/>
                <a:gd name="connsiteY12" fmla="*/ 31598 h 149726"/>
                <a:gd name="connsiteX13" fmla="*/ 46716 w 60564"/>
                <a:gd name="connsiteY13" fmla="*/ 16522 h 149726"/>
                <a:gd name="connsiteX14" fmla="*/ 60565 w 60564"/>
                <a:gd name="connsiteY14" fmla="*/ 18587 h 149726"/>
                <a:gd name="connsiteX15" fmla="*/ 60565 w 60564"/>
                <a:gd name="connsiteY15" fmla="*/ 2065 h 149726"/>
                <a:gd name="connsiteX16" fmla="*/ 45682 w 60564"/>
                <a:gd name="connsiteY16" fmla="*/ 0 h 149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564" h="149726">
                  <a:moveTo>
                    <a:pt x="45682" y="0"/>
                  </a:moveTo>
                  <a:cubicBezTo>
                    <a:pt x="23771" y="0"/>
                    <a:pt x="14469" y="9706"/>
                    <a:pt x="14469" y="30565"/>
                  </a:cubicBezTo>
                  <a:lnTo>
                    <a:pt x="14469" y="53705"/>
                  </a:lnTo>
                  <a:lnTo>
                    <a:pt x="0" y="53705"/>
                  </a:lnTo>
                  <a:lnTo>
                    <a:pt x="0" y="68161"/>
                  </a:lnTo>
                  <a:cubicBezTo>
                    <a:pt x="7996" y="68161"/>
                    <a:pt x="14469" y="61693"/>
                    <a:pt x="14469" y="53705"/>
                  </a:cubicBezTo>
                  <a:lnTo>
                    <a:pt x="14469" y="149726"/>
                  </a:lnTo>
                  <a:lnTo>
                    <a:pt x="33073" y="149726"/>
                  </a:lnTo>
                  <a:lnTo>
                    <a:pt x="33073" y="68151"/>
                  </a:lnTo>
                  <a:lnTo>
                    <a:pt x="60565" y="68151"/>
                  </a:lnTo>
                  <a:lnTo>
                    <a:pt x="60565" y="53695"/>
                  </a:lnTo>
                  <a:lnTo>
                    <a:pt x="33073" y="53695"/>
                  </a:lnTo>
                  <a:lnTo>
                    <a:pt x="33073" y="31598"/>
                  </a:lnTo>
                  <a:cubicBezTo>
                    <a:pt x="33073" y="21685"/>
                    <a:pt x="37827" y="16522"/>
                    <a:pt x="46716" y="16522"/>
                  </a:cubicBezTo>
                  <a:cubicBezTo>
                    <a:pt x="50850" y="16522"/>
                    <a:pt x="55811" y="16728"/>
                    <a:pt x="60565" y="18587"/>
                  </a:cubicBezTo>
                  <a:lnTo>
                    <a:pt x="60565" y="2065"/>
                  </a:lnTo>
                  <a:cubicBezTo>
                    <a:pt x="54777" y="206"/>
                    <a:pt x="48576" y="0"/>
                    <a:pt x="45682" y="0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970F642B-1B04-0577-CFA5-0A09AC05A578}"/>
                </a:ext>
              </a:extLst>
            </p:cNvPr>
            <p:cNvSpPr/>
            <p:nvPr/>
          </p:nvSpPr>
          <p:spPr>
            <a:xfrm>
              <a:off x="905558" y="6470919"/>
              <a:ext cx="95920" cy="100161"/>
            </a:xfrm>
            <a:custGeom>
              <a:avLst/>
              <a:gdLst>
                <a:gd name="connsiteX0" fmla="*/ 49412 w 95920"/>
                <a:gd name="connsiteY0" fmla="*/ 0 h 100161"/>
                <a:gd name="connsiteX1" fmla="*/ 9 w 95920"/>
                <a:gd name="connsiteY1" fmla="*/ 48945 h 100161"/>
                <a:gd name="connsiteX2" fmla="*/ 0 w 95920"/>
                <a:gd name="connsiteY2" fmla="*/ 48945 h 100161"/>
                <a:gd name="connsiteX3" fmla="*/ 48369 w 95920"/>
                <a:gd name="connsiteY3" fmla="*/ 100162 h 100161"/>
                <a:gd name="connsiteX4" fmla="*/ 94991 w 95920"/>
                <a:gd name="connsiteY4" fmla="*/ 72282 h 100161"/>
                <a:gd name="connsiteX5" fmla="*/ 79488 w 95920"/>
                <a:gd name="connsiteY5" fmla="*/ 65054 h 100161"/>
                <a:gd name="connsiteX6" fmla="*/ 48163 w 95920"/>
                <a:gd name="connsiteY6" fmla="*/ 83640 h 100161"/>
                <a:gd name="connsiteX7" fmla="*/ 19017 w 95920"/>
                <a:gd name="connsiteY7" fmla="*/ 56999 h 100161"/>
                <a:gd name="connsiteX8" fmla="*/ 95714 w 95920"/>
                <a:gd name="connsiteY8" fmla="*/ 56999 h 100161"/>
                <a:gd name="connsiteX9" fmla="*/ 95798 w 95920"/>
                <a:gd name="connsiteY9" fmla="*/ 55132 h 100161"/>
                <a:gd name="connsiteX10" fmla="*/ 95921 w 95920"/>
                <a:gd name="connsiteY10" fmla="*/ 51836 h 100161"/>
                <a:gd name="connsiteX11" fmla="*/ 49412 w 95920"/>
                <a:gd name="connsiteY11" fmla="*/ 0 h 100161"/>
                <a:gd name="connsiteX12" fmla="*/ 47139 w 95920"/>
                <a:gd name="connsiteY12" fmla="*/ 16522 h 100161"/>
                <a:gd name="connsiteX13" fmla="*/ 77317 w 95920"/>
                <a:gd name="connsiteY13" fmla="*/ 42543 h 100161"/>
                <a:gd name="connsiteX14" fmla="*/ 18613 w 95920"/>
                <a:gd name="connsiteY14" fmla="*/ 42543 h 100161"/>
                <a:gd name="connsiteX15" fmla="*/ 47139 w 95920"/>
                <a:gd name="connsiteY15" fmla="*/ 16522 h 10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920" h="100161">
                  <a:moveTo>
                    <a:pt x="49412" y="0"/>
                  </a:moveTo>
                  <a:cubicBezTo>
                    <a:pt x="21714" y="0"/>
                    <a:pt x="9" y="17142"/>
                    <a:pt x="9" y="48945"/>
                  </a:cubicBezTo>
                  <a:lnTo>
                    <a:pt x="0" y="48945"/>
                  </a:lnTo>
                  <a:cubicBezTo>
                    <a:pt x="0" y="77032"/>
                    <a:pt x="18397" y="100162"/>
                    <a:pt x="48369" y="100162"/>
                  </a:cubicBezTo>
                  <a:cubicBezTo>
                    <a:pt x="70694" y="100162"/>
                    <a:pt x="86403" y="90042"/>
                    <a:pt x="94991" y="72282"/>
                  </a:cubicBezTo>
                  <a:lnTo>
                    <a:pt x="79488" y="65054"/>
                  </a:lnTo>
                  <a:cubicBezTo>
                    <a:pt x="71727" y="76000"/>
                    <a:pt x="64078" y="83640"/>
                    <a:pt x="48163" y="83640"/>
                  </a:cubicBezTo>
                  <a:cubicBezTo>
                    <a:pt x="30386" y="83640"/>
                    <a:pt x="19017" y="69184"/>
                    <a:pt x="19017" y="56999"/>
                  </a:cubicBezTo>
                  <a:lnTo>
                    <a:pt x="95714" y="56999"/>
                  </a:lnTo>
                  <a:cubicBezTo>
                    <a:pt x="95714" y="56188"/>
                    <a:pt x="95754" y="55691"/>
                    <a:pt x="95798" y="55132"/>
                  </a:cubicBezTo>
                  <a:cubicBezTo>
                    <a:pt x="95855" y="54409"/>
                    <a:pt x="95921" y="53582"/>
                    <a:pt x="95921" y="51836"/>
                  </a:cubicBezTo>
                  <a:cubicBezTo>
                    <a:pt x="95921" y="27054"/>
                    <a:pt x="80211" y="0"/>
                    <a:pt x="49412" y="0"/>
                  </a:cubicBezTo>
                  <a:close/>
                  <a:moveTo>
                    <a:pt x="47139" y="16522"/>
                  </a:moveTo>
                  <a:cubicBezTo>
                    <a:pt x="64296" y="16522"/>
                    <a:pt x="75044" y="26848"/>
                    <a:pt x="77317" y="42543"/>
                  </a:cubicBezTo>
                  <a:lnTo>
                    <a:pt x="18613" y="42543"/>
                  </a:lnTo>
                  <a:cubicBezTo>
                    <a:pt x="18613" y="27467"/>
                    <a:pt x="32049" y="16522"/>
                    <a:pt x="47139" y="16522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C8777172-F6AD-9E61-E8E3-3EDCFDCE435C}"/>
                </a:ext>
              </a:extLst>
            </p:cNvPr>
            <p:cNvSpPr/>
            <p:nvPr/>
          </p:nvSpPr>
          <p:spPr>
            <a:xfrm>
              <a:off x="1014257" y="6421344"/>
              <a:ext cx="44028" cy="149736"/>
            </a:xfrm>
            <a:custGeom>
              <a:avLst/>
              <a:gdLst>
                <a:gd name="connsiteX0" fmla="*/ 0 w 44028"/>
                <a:gd name="connsiteY0" fmla="*/ 120203 h 149736"/>
                <a:gd name="connsiteX1" fmla="*/ 0 w 44028"/>
                <a:gd name="connsiteY1" fmla="*/ 0 h 149736"/>
                <a:gd name="connsiteX2" fmla="*/ 18604 w 44028"/>
                <a:gd name="connsiteY2" fmla="*/ 0 h 149736"/>
                <a:gd name="connsiteX3" fmla="*/ 18604 w 44028"/>
                <a:gd name="connsiteY3" fmla="*/ 114215 h 149736"/>
                <a:gd name="connsiteX4" fmla="*/ 31212 w 44028"/>
                <a:gd name="connsiteY4" fmla="*/ 131149 h 149736"/>
                <a:gd name="connsiteX5" fmla="*/ 44029 w 44028"/>
                <a:gd name="connsiteY5" fmla="*/ 129084 h 149736"/>
                <a:gd name="connsiteX6" fmla="*/ 44029 w 44028"/>
                <a:gd name="connsiteY6" fmla="*/ 147671 h 149736"/>
                <a:gd name="connsiteX7" fmla="*/ 31626 w 44028"/>
                <a:gd name="connsiteY7" fmla="*/ 149736 h 149736"/>
                <a:gd name="connsiteX8" fmla="*/ 0 w 44028"/>
                <a:gd name="connsiteY8" fmla="*/ 120203 h 149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028" h="149736">
                  <a:moveTo>
                    <a:pt x="0" y="120203"/>
                  </a:moveTo>
                  <a:lnTo>
                    <a:pt x="0" y="0"/>
                  </a:lnTo>
                  <a:lnTo>
                    <a:pt x="18604" y="0"/>
                  </a:lnTo>
                  <a:lnTo>
                    <a:pt x="18604" y="114215"/>
                  </a:lnTo>
                  <a:cubicBezTo>
                    <a:pt x="18604" y="124747"/>
                    <a:pt x="22531" y="131149"/>
                    <a:pt x="31212" y="131149"/>
                  </a:cubicBezTo>
                  <a:cubicBezTo>
                    <a:pt x="35347" y="131149"/>
                    <a:pt x="39274" y="130529"/>
                    <a:pt x="44029" y="129084"/>
                  </a:cubicBezTo>
                  <a:lnTo>
                    <a:pt x="44029" y="147671"/>
                  </a:lnTo>
                  <a:cubicBezTo>
                    <a:pt x="38241" y="149530"/>
                    <a:pt x="35140" y="149736"/>
                    <a:pt x="31626" y="149736"/>
                  </a:cubicBezTo>
                  <a:cubicBezTo>
                    <a:pt x="11989" y="149736"/>
                    <a:pt x="0" y="141269"/>
                    <a:pt x="0" y="120203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E37D063-5966-91CF-3478-FE60E16C548B}"/>
                </a:ext>
              </a:extLst>
            </p:cNvPr>
            <p:cNvSpPr/>
            <p:nvPr/>
          </p:nvSpPr>
          <p:spPr>
            <a:xfrm>
              <a:off x="1065793" y="6421354"/>
              <a:ext cx="92604" cy="149736"/>
            </a:xfrm>
            <a:custGeom>
              <a:avLst/>
              <a:gdLst>
                <a:gd name="connsiteX0" fmla="*/ 41548 w 92604"/>
                <a:gd name="connsiteY0" fmla="*/ 49565 h 149736"/>
                <a:gd name="connsiteX1" fmla="*/ 0 w 92604"/>
                <a:gd name="connsiteY1" fmla="*/ 100162 h 149736"/>
                <a:gd name="connsiteX2" fmla="*/ 0 w 92604"/>
                <a:gd name="connsiteY2" fmla="*/ 100171 h 149736"/>
                <a:gd name="connsiteX3" fmla="*/ 41435 w 92604"/>
                <a:gd name="connsiteY3" fmla="*/ 149736 h 149736"/>
                <a:gd name="connsiteX4" fmla="*/ 73795 w 92604"/>
                <a:gd name="connsiteY4" fmla="*/ 130117 h 149736"/>
                <a:gd name="connsiteX5" fmla="*/ 74001 w 92604"/>
                <a:gd name="connsiteY5" fmla="*/ 147671 h 149736"/>
                <a:gd name="connsiteX6" fmla="*/ 92605 w 92604"/>
                <a:gd name="connsiteY6" fmla="*/ 147671 h 149736"/>
                <a:gd name="connsiteX7" fmla="*/ 92605 w 92604"/>
                <a:gd name="connsiteY7" fmla="*/ 0 h 149736"/>
                <a:gd name="connsiteX8" fmla="*/ 74001 w 92604"/>
                <a:gd name="connsiteY8" fmla="*/ 0 h 149736"/>
                <a:gd name="connsiteX9" fmla="*/ 74001 w 92604"/>
                <a:gd name="connsiteY9" fmla="*/ 69184 h 149736"/>
                <a:gd name="connsiteX10" fmla="*/ 41548 w 92604"/>
                <a:gd name="connsiteY10" fmla="*/ 49565 h 149736"/>
                <a:gd name="connsiteX11" fmla="*/ 74001 w 92604"/>
                <a:gd name="connsiteY11" fmla="*/ 96444 h 149736"/>
                <a:gd name="connsiteX12" fmla="*/ 74001 w 92604"/>
                <a:gd name="connsiteY12" fmla="*/ 102227 h 149736"/>
                <a:gd name="connsiteX13" fmla="*/ 74020 w 92604"/>
                <a:gd name="connsiteY13" fmla="*/ 102227 h 149736"/>
                <a:gd name="connsiteX14" fmla="*/ 46622 w 92604"/>
                <a:gd name="connsiteY14" fmla="*/ 133205 h 149736"/>
                <a:gd name="connsiteX15" fmla="*/ 18604 w 92604"/>
                <a:gd name="connsiteY15" fmla="*/ 99956 h 149736"/>
                <a:gd name="connsiteX16" fmla="*/ 46715 w 92604"/>
                <a:gd name="connsiteY16" fmla="*/ 66086 h 149736"/>
                <a:gd name="connsiteX17" fmla="*/ 74001 w 92604"/>
                <a:gd name="connsiteY17" fmla="*/ 96444 h 149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2604" h="149736">
                  <a:moveTo>
                    <a:pt x="41548" y="49565"/>
                  </a:moveTo>
                  <a:cubicBezTo>
                    <a:pt x="17984" y="49565"/>
                    <a:pt x="0" y="71249"/>
                    <a:pt x="0" y="100162"/>
                  </a:cubicBezTo>
                  <a:lnTo>
                    <a:pt x="0" y="100171"/>
                  </a:lnTo>
                  <a:cubicBezTo>
                    <a:pt x="0" y="128878"/>
                    <a:pt x="17664" y="149736"/>
                    <a:pt x="41435" y="149736"/>
                  </a:cubicBezTo>
                  <a:cubicBezTo>
                    <a:pt x="56111" y="149736"/>
                    <a:pt x="68213" y="141682"/>
                    <a:pt x="73795" y="130117"/>
                  </a:cubicBezTo>
                  <a:lnTo>
                    <a:pt x="74001" y="147671"/>
                  </a:lnTo>
                  <a:lnTo>
                    <a:pt x="92605" y="147671"/>
                  </a:lnTo>
                  <a:lnTo>
                    <a:pt x="92605" y="0"/>
                  </a:lnTo>
                  <a:lnTo>
                    <a:pt x="74001" y="0"/>
                  </a:lnTo>
                  <a:lnTo>
                    <a:pt x="74001" y="69184"/>
                  </a:lnTo>
                  <a:cubicBezTo>
                    <a:pt x="68007" y="58032"/>
                    <a:pt x="56431" y="49565"/>
                    <a:pt x="41548" y="49565"/>
                  </a:cubicBezTo>
                  <a:close/>
                  <a:moveTo>
                    <a:pt x="74001" y="96444"/>
                  </a:moveTo>
                  <a:lnTo>
                    <a:pt x="74001" y="102227"/>
                  </a:lnTo>
                  <a:lnTo>
                    <a:pt x="74020" y="102227"/>
                  </a:lnTo>
                  <a:cubicBezTo>
                    <a:pt x="73193" y="122259"/>
                    <a:pt x="62125" y="133205"/>
                    <a:pt x="46622" y="133205"/>
                  </a:cubicBezTo>
                  <a:cubicBezTo>
                    <a:pt x="30067" y="133205"/>
                    <a:pt x="18604" y="120401"/>
                    <a:pt x="18604" y="99956"/>
                  </a:cubicBezTo>
                  <a:cubicBezTo>
                    <a:pt x="18604" y="79510"/>
                    <a:pt x="29972" y="66086"/>
                    <a:pt x="46715" y="66086"/>
                  </a:cubicBezTo>
                  <a:cubicBezTo>
                    <a:pt x="61599" y="66086"/>
                    <a:pt x="73174" y="76412"/>
                    <a:pt x="74001" y="96444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6EC154B-29FC-AB6F-7BE8-CBD0EC02BB81}"/>
                </a:ext>
              </a:extLst>
            </p:cNvPr>
            <p:cNvSpPr/>
            <p:nvPr/>
          </p:nvSpPr>
          <p:spPr>
            <a:xfrm>
              <a:off x="1171890" y="6470919"/>
              <a:ext cx="95911" cy="100161"/>
            </a:xfrm>
            <a:custGeom>
              <a:avLst/>
              <a:gdLst>
                <a:gd name="connsiteX0" fmla="*/ 0 w 95911"/>
                <a:gd name="connsiteY0" fmla="*/ 48945 h 100161"/>
                <a:gd name="connsiteX1" fmla="*/ 49403 w 95911"/>
                <a:gd name="connsiteY1" fmla="*/ 0 h 100161"/>
                <a:gd name="connsiteX2" fmla="*/ 95912 w 95911"/>
                <a:gd name="connsiteY2" fmla="*/ 51836 h 100161"/>
                <a:gd name="connsiteX3" fmla="*/ 95789 w 95911"/>
                <a:gd name="connsiteY3" fmla="*/ 55132 h 100161"/>
                <a:gd name="connsiteX4" fmla="*/ 95789 w 95911"/>
                <a:gd name="connsiteY4" fmla="*/ 55135 h 100161"/>
                <a:gd name="connsiteX5" fmla="*/ 95705 w 95911"/>
                <a:gd name="connsiteY5" fmla="*/ 56999 h 100161"/>
                <a:gd name="connsiteX6" fmla="*/ 19017 w 95911"/>
                <a:gd name="connsiteY6" fmla="*/ 56999 h 100161"/>
                <a:gd name="connsiteX7" fmla="*/ 48163 w 95911"/>
                <a:gd name="connsiteY7" fmla="*/ 83640 h 100161"/>
                <a:gd name="connsiteX8" fmla="*/ 79488 w 95911"/>
                <a:gd name="connsiteY8" fmla="*/ 65054 h 100161"/>
                <a:gd name="connsiteX9" fmla="*/ 94991 w 95911"/>
                <a:gd name="connsiteY9" fmla="*/ 72282 h 100161"/>
                <a:gd name="connsiteX10" fmla="*/ 48369 w 95911"/>
                <a:gd name="connsiteY10" fmla="*/ 100162 h 100161"/>
                <a:gd name="connsiteX11" fmla="*/ 0 w 95911"/>
                <a:gd name="connsiteY11" fmla="*/ 48945 h 100161"/>
                <a:gd name="connsiteX12" fmla="*/ 77327 w 95911"/>
                <a:gd name="connsiteY12" fmla="*/ 42543 h 100161"/>
                <a:gd name="connsiteX13" fmla="*/ 47147 w 95911"/>
                <a:gd name="connsiteY13" fmla="*/ 16522 h 100161"/>
                <a:gd name="connsiteX14" fmla="*/ 18623 w 95911"/>
                <a:gd name="connsiteY14" fmla="*/ 42543 h 100161"/>
                <a:gd name="connsiteX15" fmla="*/ 77327 w 95911"/>
                <a:gd name="connsiteY15" fmla="*/ 42543 h 10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911" h="100161">
                  <a:moveTo>
                    <a:pt x="0" y="48945"/>
                  </a:moveTo>
                  <a:cubicBezTo>
                    <a:pt x="0" y="17142"/>
                    <a:pt x="21704" y="0"/>
                    <a:pt x="49403" y="0"/>
                  </a:cubicBezTo>
                  <a:cubicBezTo>
                    <a:pt x="80202" y="0"/>
                    <a:pt x="95912" y="27054"/>
                    <a:pt x="95912" y="51836"/>
                  </a:cubicBezTo>
                  <a:cubicBezTo>
                    <a:pt x="95912" y="53582"/>
                    <a:pt x="95846" y="54409"/>
                    <a:pt x="95789" y="55132"/>
                  </a:cubicBezTo>
                  <a:lnTo>
                    <a:pt x="95789" y="55135"/>
                  </a:lnTo>
                  <a:cubicBezTo>
                    <a:pt x="95744" y="55694"/>
                    <a:pt x="95705" y="56190"/>
                    <a:pt x="95705" y="56999"/>
                  </a:cubicBezTo>
                  <a:lnTo>
                    <a:pt x="19017" y="56999"/>
                  </a:lnTo>
                  <a:cubicBezTo>
                    <a:pt x="19017" y="69184"/>
                    <a:pt x="30386" y="83640"/>
                    <a:pt x="48163" y="83640"/>
                  </a:cubicBezTo>
                  <a:cubicBezTo>
                    <a:pt x="64079" y="83640"/>
                    <a:pt x="71728" y="76000"/>
                    <a:pt x="79488" y="65054"/>
                  </a:cubicBezTo>
                  <a:lnTo>
                    <a:pt x="94991" y="72282"/>
                  </a:lnTo>
                  <a:cubicBezTo>
                    <a:pt x="86404" y="90042"/>
                    <a:pt x="70694" y="100162"/>
                    <a:pt x="48369" y="100162"/>
                  </a:cubicBezTo>
                  <a:cubicBezTo>
                    <a:pt x="18397" y="100162"/>
                    <a:pt x="0" y="77032"/>
                    <a:pt x="0" y="48945"/>
                  </a:cubicBezTo>
                  <a:close/>
                  <a:moveTo>
                    <a:pt x="77327" y="42543"/>
                  </a:moveTo>
                  <a:cubicBezTo>
                    <a:pt x="75053" y="26848"/>
                    <a:pt x="64304" y="16522"/>
                    <a:pt x="47147" y="16522"/>
                  </a:cubicBezTo>
                  <a:cubicBezTo>
                    <a:pt x="32058" y="16522"/>
                    <a:pt x="18623" y="27467"/>
                    <a:pt x="18623" y="42543"/>
                  </a:cubicBezTo>
                  <a:lnTo>
                    <a:pt x="77327" y="42543"/>
                  </a:ln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81011AE-67C5-EE7C-96E1-3562696DB9F9}"/>
                </a:ext>
              </a:extLst>
            </p:cNvPr>
            <p:cNvSpPr/>
            <p:nvPr/>
          </p:nvSpPr>
          <p:spPr>
            <a:xfrm>
              <a:off x="1280956" y="6470919"/>
              <a:ext cx="67385" cy="98096"/>
            </a:xfrm>
            <a:custGeom>
              <a:avLst/>
              <a:gdLst>
                <a:gd name="connsiteX0" fmla="*/ 18810 w 67385"/>
                <a:gd name="connsiteY0" fmla="*/ 2065 h 98096"/>
                <a:gd name="connsiteX1" fmla="*/ 0 w 67385"/>
                <a:gd name="connsiteY1" fmla="*/ 2065 h 98096"/>
                <a:gd name="connsiteX2" fmla="*/ 0 w 67385"/>
                <a:gd name="connsiteY2" fmla="*/ 98097 h 98096"/>
                <a:gd name="connsiteX3" fmla="*/ 18604 w 67385"/>
                <a:gd name="connsiteY3" fmla="*/ 98097 h 98096"/>
                <a:gd name="connsiteX4" fmla="*/ 18604 w 67385"/>
                <a:gd name="connsiteY4" fmla="*/ 42130 h 98096"/>
                <a:gd name="connsiteX5" fmla="*/ 44855 w 67385"/>
                <a:gd name="connsiteY5" fmla="*/ 16522 h 98096"/>
                <a:gd name="connsiteX6" fmla="*/ 64285 w 67385"/>
                <a:gd name="connsiteY6" fmla="*/ 25402 h 98096"/>
                <a:gd name="connsiteX7" fmla="*/ 67386 w 67385"/>
                <a:gd name="connsiteY7" fmla="*/ 6816 h 98096"/>
                <a:gd name="connsiteX8" fmla="*/ 46715 w 67385"/>
                <a:gd name="connsiteY8" fmla="*/ 0 h 98096"/>
                <a:gd name="connsiteX9" fmla="*/ 18810 w 67385"/>
                <a:gd name="connsiteY9" fmla="*/ 19619 h 98096"/>
                <a:gd name="connsiteX10" fmla="*/ 18810 w 67385"/>
                <a:gd name="connsiteY10" fmla="*/ 2065 h 98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385" h="98096">
                  <a:moveTo>
                    <a:pt x="18810" y="2065"/>
                  </a:moveTo>
                  <a:lnTo>
                    <a:pt x="0" y="2065"/>
                  </a:lnTo>
                  <a:lnTo>
                    <a:pt x="0" y="98097"/>
                  </a:lnTo>
                  <a:lnTo>
                    <a:pt x="18604" y="98097"/>
                  </a:lnTo>
                  <a:lnTo>
                    <a:pt x="18604" y="42130"/>
                  </a:lnTo>
                  <a:cubicBezTo>
                    <a:pt x="18604" y="26641"/>
                    <a:pt x="29145" y="16522"/>
                    <a:pt x="44855" y="16522"/>
                  </a:cubicBezTo>
                  <a:cubicBezTo>
                    <a:pt x="53331" y="16522"/>
                    <a:pt x="60358" y="18999"/>
                    <a:pt x="64285" y="25402"/>
                  </a:cubicBezTo>
                  <a:lnTo>
                    <a:pt x="67386" y="6816"/>
                  </a:lnTo>
                  <a:cubicBezTo>
                    <a:pt x="63872" y="2272"/>
                    <a:pt x="57051" y="0"/>
                    <a:pt x="46715" y="0"/>
                  </a:cubicBezTo>
                  <a:cubicBezTo>
                    <a:pt x="32246" y="0"/>
                    <a:pt x="22531" y="5989"/>
                    <a:pt x="18810" y="19619"/>
                  </a:cubicBezTo>
                  <a:lnTo>
                    <a:pt x="18810" y="2065"/>
                  </a:ln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5CD6F271-7FC7-EE44-4982-B2EC6E75B8CB}"/>
                </a:ext>
              </a:extLst>
            </p:cNvPr>
            <p:cNvSpPr/>
            <p:nvPr/>
          </p:nvSpPr>
          <p:spPr>
            <a:xfrm>
              <a:off x="1352419" y="6470919"/>
              <a:ext cx="100458" cy="100161"/>
            </a:xfrm>
            <a:custGeom>
              <a:avLst/>
              <a:gdLst>
                <a:gd name="connsiteX0" fmla="*/ 0 w 100458"/>
                <a:gd name="connsiteY0" fmla="*/ 71249 h 100161"/>
                <a:gd name="connsiteX1" fmla="*/ 37620 w 100458"/>
                <a:gd name="connsiteY1" fmla="*/ 38826 h 100161"/>
                <a:gd name="connsiteX2" fmla="*/ 45613 w 100458"/>
                <a:gd name="connsiteY2" fmla="*/ 37864 h 100161"/>
                <a:gd name="connsiteX3" fmla="*/ 45616 w 100458"/>
                <a:gd name="connsiteY3" fmla="*/ 37864 h 100161"/>
                <a:gd name="connsiteX4" fmla="*/ 68213 w 100458"/>
                <a:gd name="connsiteY4" fmla="*/ 27467 h 100161"/>
                <a:gd name="connsiteX5" fmla="*/ 48989 w 100458"/>
                <a:gd name="connsiteY5" fmla="*/ 16522 h 100161"/>
                <a:gd name="connsiteX6" fmla="*/ 25011 w 100458"/>
                <a:gd name="connsiteY6" fmla="*/ 30978 h 100161"/>
                <a:gd name="connsiteX7" fmla="*/ 8475 w 100458"/>
                <a:gd name="connsiteY7" fmla="*/ 23750 h 100161"/>
                <a:gd name="connsiteX8" fmla="*/ 47955 w 100458"/>
                <a:gd name="connsiteY8" fmla="*/ 0 h 100161"/>
                <a:gd name="connsiteX9" fmla="*/ 86817 w 100458"/>
                <a:gd name="connsiteY9" fmla="*/ 34488 h 100161"/>
                <a:gd name="connsiteX10" fmla="*/ 86817 w 100458"/>
                <a:gd name="connsiteY10" fmla="*/ 72282 h 100161"/>
                <a:gd name="connsiteX11" fmla="*/ 93431 w 100458"/>
                <a:gd name="connsiteY11" fmla="*/ 83640 h 100161"/>
                <a:gd name="connsiteX12" fmla="*/ 100459 w 100458"/>
                <a:gd name="connsiteY12" fmla="*/ 82401 h 100161"/>
                <a:gd name="connsiteX13" fmla="*/ 100459 w 100458"/>
                <a:gd name="connsiteY13" fmla="*/ 98097 h 100161"/>
                <a:gd name="connsiteX14" fmla="*/ 90124 w 100458"/>
                <a:gd name="connsiteY14" fmla="*/ 100162 h 100161"/>
                <a:gd name="connsiteX15" fmla="*/ 68420 w 100458"/>
                <a:gd name="connsiteY15" fmla="*/ 82401 h 100161"/>
                <a:gd name="connsiteX16" fmla="*/ 35553 w 100458"/>
                <a:gd name="connsiteY16" fmla="*/ 100162 h 100161"/>
                <a:gd name="connsiteX17" fmla="*/ 0 w 100458"/>
                <a:gd name="connsiteY17" fmla="*/ 71249 h 100161"/>
                <a:gd name="connsiteX18" fmla="*/ 68420 w 100458"/>
                <a:gd name="connsiteY18" fmla="*/ 62988 h 100161"/>
                <a:gd name="connsiteX19" fmla="*/ 68420 w 100458"/>
                <a:gd name="connsiteY19" fmla="*/ 44608 h 100161"/>
                <a:gd name="connsiteX20" fmla="*/ 41648 w 100458"/>
                <a:gd name="connsiteY20" fmla="*/ 54916 h 100161"/>
                <a:gd name="connsiteX21" fmla="*/ 38861 w 100458"/>
                <a:gd name="connsiteY21" fmla="*/ 55348 h 100161"/>
                <a:gd name="connsiteX22" fmla="*/ 18604 w 100458"/>
                <a:gd name="connsiteY22" fmla="*/ 68358 h 100161"/>
                <a:gd name="connsiteX23" fmla="*/ 37620 w 100458"/>
                <a:gd name="connsiteY23" fmla="*/ 83640 h 100161"/>
                <a:gd name="connsiteX24" fmla="*/ 68420 w 100458"/>
                <a:gd name="connsiteY24" fmla="*/ 62988 h 10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0458" h="100161">
                  <a:moveTo>
                    <a:pt x="0" y="71249"/>
                  </a:moveTo>
                  <a:cubicBezTo>
                    <a:pt x="0" y="47706"/>
                    <a:pt x="15503" y="41989"/>
                    <a:pt x="37620" y="38826"/>
                  </a:cubicBezTo>
                  <a:cubicBezTo>
                    <a:pt x="40265" y="38448"/>
                    <a:pt x="42967" y="38153"/>
                    <a:pt x="45613" y="37864"/>
                  </a:cubicBezTo>
                  <a:lnTo>
                    <a:pt x="45616" y="37864"/>
                  </a:lnTo>
                  <a:cubicBezTo>
                    <a:pt x="57448" y="36573"/>
                    <a:pt x="68213" y="35398"/>
                    <a:pt x="68213" y="27467"/>
                  </a:cubicBezTo>
                  <a:cubicBezTo>
                    <a:pt x="68213" y="19619"/>
                    <a:pt x="58084" y="16522"/>
                    <a:pt x="48989" y="16522"/>
                  </a:cubicBezTo>
                  <a:cubicBezTo>
                    <a:pt x="37828" y="16522"/>
                    <a:pt x="28112" y="21065"/>
                    <a:pt x="25011" y="30978"/>
                  </a:cubicBezTo>
                  <a:lnTo>
                    <a:pt x="8475" y="23750"/>
                  </a:lnTo>
                  <a:cubicBezTo>
                    <a:pt x="11369" y="8054"/>
                    <a:pt x="26459" y="0"/>
                    <a:pt x="47955" y="0"/>
                  </a:cubicBezTo>
                  <a:cubicBezTo>
                    <a:pt x="67179" y="0"/>
                    <a:pt x="86817" y="6402"/>
                    <a:pt x="86817" y="34488"/>
                  </a:cubicBezTo>
                  <a:lnTo>
                    <a:pt x="86817" y="72282"/>
                  </a:lnTo>
                  <a:cubicBezTo>
                    <a:pt x="86817" y="78684"/>
                    <a:pt x="87644" y="83640"/>
                    <a:pt x="93431" y="83640"/>
                  </a:cubicBezTo>
                  <a:cubicBezTo>
                    <a:pt x="95912" y="83640"/>
                    <a:pt x="99012" y="83020"/>
                    <a:pt x="100459" y="82401"/>
                  </a:cubicBezTo>
                  <a:lnTo>
                    <a:pt x="100459" y="98097"/>
                  </a:lnTo>
                  <a:cubicBezTo>
                    <a:pt x="96118" y="99956"/>
                    <a:pt x="92605" y="100162"/>
                    <a:pt x="90124" y="100162"/>
                  </a:cubicBezTo>
                  <a:cubicBezTo>
                    <a:pt x="76481" y="100162"/>
                    <a:pt x="68626" y="92934"/>
                    <a:pt x="68420" y="82401"/>
                  </a:cubicBezTo>
                  <a:cubicBezTo>
                    <a:pt x="62425" y="96444"/>
                    <a:pt x="48369" y="100162"/>
                    <a:pt x="35553" y="100162"/>
                  </a:cubicBezTo>
                  <a:cubicBezTo>
                    <a:pt x="15709" y="100162"/>
                    <a:pt x="0" y="88597"/>
                    <a:pt x="0" y="71249"/>
                  </a:cubicBezTo>
                  <a:close/>
                  <a:moveTo>
                    <a:pt x="68420" y="62988"/>
                  </a:moveTo>
                  <a:lnTo>
                    <a:pt x="68420" y="44608"/>
                  </a:lnTo>
                  <a:cubicBezTo>
                    <a:pt x="63630" y="51602"/>
                    <a:pt x="49976" y="53660"/>
                    <a:pt x="41648" y="54916"/>
                  </a:cubicBezTo>
                  <a:cubicBezTo>
                    <a:pt x="40631" y="55069"/>
                    <a:pt x="39694" y="55210"/>
                    <a:pt x="38861" y="55348"/>
                  </a:cubicBezTo>
                  <a:cubicBezTo>
                    <a:pt x="26251" y="57413"/>
                    <a:pt x="18604" y="59891"/>
                    <a:pt x="18604" y="68358"/>
                  </a:cubicBezTo>
                  <a:cubicBezTo>
                    <a:pt x="18604" y="78890"/>
                    <a:pt x="27078" y="83640"/>
                    <a:pt x="37620" y="83640"/>
                  </a:cubicBezTo>
                  <a:cubicBezTo>
                    <a:pt x="55811" y="83640"/>
                    <a:pt x="68420" y="70423"/>
                    <a:pt x="68420" y="62988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CDF8DB7-8260-A98B-C620-BDCC69146B7A}"/>
                </a:ext>
              </a:extLst>
            </p:cNvPr>
            <p:cNvSpPr/>
            <p:nvPr/>
          </p:nvSpPr>
          <p:spPr>
            <a:xfrm>
              <a:off x="1224430" y="6380785"/>
              <a:ext cx="205757" cy="70711"/>
            </a:xfrm>
            <a:custGeom>
              <a:avLst/>
              <a:gdLst>
                <a:gd name="connsiteX0" fmla="*/ 202995 w 205757"/>
                <a:gd name="connsiteY0" fmla="*/ 6944 h 70711"/>
                <a:gd name="connsiteX1" fmla="*/ 152850 w 205757"/>
                <a:gd name="connsiteY1" fmla="*/ 345 h 70711"/>
                <a:gd name="connsiteX2" fmla="*/ 144977 w 205757"/>
                <a:gd name="connsiteY2" fmla="*/ 1527 h 70711"/>
                <a:gd name="connsiteX3" fmla="*/ 148951 w 205757"/>
                <a:gd name="connsiteY3" fmla="*/ 11224 h 70711"/>
                <a:gd name="connsiteX4" fmla="*/ 102790 w 205757"/>
                <a:gd name="connsiteY4" fmla="*/ 15721 h 70711"/>
                <a:gd name="connsiteX5" fmla="*/ 98017 w 205757"/>
                <a:gd name="connsiteY5" fmla="*/ 17974 h 70711"/>
                <a:gd name="connsiteX6" fmla="*/ 66945 w 205757"/>
                <a:gd name="connsiteY6" fmla="*/ 38880 h 70711"/>
                <a:gd name="connsiteX7" fmla="*/ 41849 w 205757"/>
                <a:gd name="connsiteY7" fmla="*/ 34768 h 70711"/>
                <a:gd name="connsiteX8" fmla="*/ 0 w 205757"/>
                <a:gd name="connsiteY8" fmla="*/ 41442 h 70711"/>
                <a:gd name="connsiteX9" fmla="*/ 12657 w 205757"/>
                <a:gd name="connsiteY9" fmla="*/ 49797 h 70711"/>
                <a:gd name="connsiteX10" fmla="*/ 41314 w 205757"/>
                <a:gd name="connsiteY10" fmla="*/ 43657 h 70711"/>
                <a:gd name="connsiteX11" fmla="*/ 19459 w 205757"/>
                <a:gd name="connsiteY11" fmla="*/ 56320 h 70711"/>
                <a:gd name="connsiteX12" fmla="*/ 29484 w 205757"/>
                <a:gd name="connsiteY12" fmla="*/ 70711 h 70711"/>
                <a:gd name="connsiteX13" fmla="*/ 65131 w 205757"/>
                <a:gd name="connsiteY13" fmla="*/ 43076 h 70711"/>
                <a:gd name="connsiteX14" fmla="*/ 202469 w 205757"/>
                <a:gd name="connsiteY14" fmla="*/ 15683 h 70711"/>
                <a:gd name="connsiteX15" fmla="*/ 205757 w 205757"/>
                <a:gd name="connsiteY15" fmla="*/ 7976 h 70711"/>
                <a:gd name="connsiteX16" fmla="*/ 202995 w 205757"/>
                <a:gd name="connsiteY16" fmla="*/ 6944 h 70711"/>
                <a:gd name="connsiteX17" fmla="*/ 181620 w 205757"/>
                <a:gd name="connsiteY17" fmla="*/ 18368 h 70711"/>
                <a:gd name="connsiteX18" fmla="*/ 179319 w 205757"/>
                <a:gd name="connsiteY18" fmla="*/ 7742 h 70711"/>
                <a:gd name="connsiteX19" fmla="*/ 181620 w 205757"/>
                <a:gd name="connsiteY19" fmla="*/ 18368 h 7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5757" h="70711">
                  <a:moveTo>
                    <a:pt x="202995" y="6944"/>
                  </a:moveTo>
                  <a:cubicBezTo>
                    <a:pt x="187098" y="1227"/>
                    <a:pt x="169838" y="-904"/>
                    <a:pt x="152850" y="345"/>
                  </a:cubicBezTo>
                  <a:cubicBezTo>
                    <a:pt x="150201" y="542"/>
                    <a:pt x="147570" y="936"/>
                    <a:pt x="144977" y="1527"/>
                  </a:cubicBezTo>
                  <a:cubicBezTo>
                    <a:pt x="146339" y="4644"/>
                    <a:pt x="147636" y="7836"/>
                    <a:pt x="148951" y="11224"/>
                  </a:cubicBezTo>
                  <a:cubicBezTo>
                    <a:pt x="130413" y="19166"/>
                    <a:pt x="115230" y="19654"/>
                    <a:pt x="102790" y="15721"/>
                  </a:cubicBezTo>
                  <a:cubicBezTo>
                    <a:pt x="101137" y="16331"/>
                    <a:pt x="99529" y="17073"/>
                    <a:pt x="98017" y="17974"/>
                  </a:cubicBezTo>
                  <a:cubicBezTo>
                    <a:pt x="87362" y="24282"/>
                    <a:pt x="79451" y="36035"/>
                    <a:pt x="66945" y="38880"/>
                  </a:cubicBezTo>
                  <a:cubicBezTo>
                    <a:pt x="58292" y="40625"/>
                    <a:pt x="50277" y="35782"/>
                    <a:pt x="41849" y="34768"/>
                  </a:cubicBezTo>
                  <a:cubicBezTo>
                    <a:pt x="27671" y="32411"/>
                    <a:pt x="12224" y="34975"/>
                    <a:pt x="0" y="41442"/>
                  </a:cubicBezTo>
                  <a:cubicBezTo>
                    <a:pt x="4529" y="43761"/>
                    <a:pt x="8777" y="46549"/>
                    <a:pt x="12657" y="49797"/>
                  </a:cubicBezTo>
                  <a:cubicBezTo>
                    <a:pt x="21179" y="44756"/>
                    <a:pt x="31251" y="42503"/>
                    <a:pt x="41314" y="43657"/>
                  </a:cubicBezTo>
                  <a:cubicBezTo>
                    <a:pt x="33007" y="45760"/>
                    <a:pt x="25406" y="50163"/>
                    <a:pt x="19459" y="56320"/>
                  </a:cubicBezTo>
                  <a:cubicBezTo>
                    <a:pt x="23405" y="60649"/>
                    <a:pt x="26760" y="65473"/>
                    <a:pt x="29484" y="70711"/>
                  </a:cubicBezTo>
                  <a:cubicBezTo>
                    <a:pt x="40749" y="58564"/>
                    <a:pt x="51329" y="49919"/>
                    <a:pt x="65131" y="43076"/>
                  </a:cubicBezTo>
                  <a:cubicBezTo>
                    <a:pt x="123930" y="14557"/>
                    <a:pt x="173126" y="67773"/>
                    <a:pt x="202469" y="15683"/>
                  </a:cubicBezTo>
                  <a:cubicBezTo>
                    <a:pt x="203823" y="13243"/>
                    <a:pt x="204949" y="10633"/>
                    <a:pt x="205757" y="7976"/>
                  </a:cubicBezTo>
                  <a:cubicBezTo>
                    <a:pt x="205419" y="7854"/>
                    <a:pt x="204490" y="7470"/>
                    <a:pt x="202995" y="6944"/>
                  </a:cubicBezTo>
                  <a:close/>
                  <a:moveTo>
                    <a:pt x="181620" y="18368"/>
                  </a:moveTo>
                  <a:cubicBezTo>
                    <a:pt x="174610" y="19739"/>
                    <a:pt x="172403" y="9375"/>
                    <a:pt x="179319" y="7742"/>
                  </a:cubicBezTo>
                  <a:cubicBezTo>
                    <a:pt x="186346" y="6324"/>
                    <a:pt x="188601" y="16754"/>
                    <a:pt x="181620" y="18368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984076D8-59D8-5B4A-D852-27B8A2AD8A0F}"/>
                </a:ext>
              </a:extLst>
            </p:cNvPr>
            <p:cNvSpPr/>
            <p:nvPr/>
          </p:nvSpPr>
          <p:spPr>
            <a:xfrm>
              <a:off x="1407760" y="6357952"/>
              <a:ext cx="31316" cy="18239"/>
            </a:xfrm>
            <a:custGeom>
              <a:avLst/>
              <a:gdLst>
                <a:gd name="connsiteX0" fmla="*/ 31316 w 31316"/>
                <a:gd name="connsiteY0" fmla="*/ 9 h 18239"/>
                <a:gd name="connsiteX1" fmla="*/ 31307 w 31316"/>
                <a:gd name="connsiteY1" fmla="*/ 9 h 18239"/>
                <a:gd name="connsiteX2" fmla="*/ 22109 w 31316"/>
                <a:gd name="connsiteY2" fmla="*/ 14991 h 18239"/>
                <a:gd name="connsiteX3" fmla="*/ 6963 w 31316"/>
                <a:gd name="connsiteY3" fmla="*/ 18239 h 18239"/>
                <a:gd name="connsiteX4" fmla="*/ 0 w 31316"/>
                <a:gd name="connsiteY4" fmla="*/ 17066 h 18239"/>
                <a:gd name="connsiteX5" fmla="*/ 9039 w 31316"/>
                <a:gd name="connsiteY5" fmla="*/ 6918 h 18239"/>
                <a:gd name="connsiteX6" fmla="*/ 9058 w 31316"/>
                <a:gd name="connsiteY6" fmla="*/ 6918 h 18239"/>
                <a:gd name="connsiteX7" fmla="*/ 9076 w 31316"/>
                <a:gd name="connsiteY7" fmla="*/ 6909 h 18239"/>
                <a:gd name="connsiteX8" fmla="*/ 31316 w 31316"/>
                <a:gd name="connsiteY8" fmla="*/ 0 h 18239"/>
                <a:gd name="connsiteX9" fmla="*/ 31316 w 31316"/>
                <a:gd name="connsiteY9" fmla="*/ 9 h 18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16" h="18239">
                  <a:moveTo>
                    <a:pt x="31316" y="9"/>
                  </a:moveTo>
                  <a:lnTo>
                    <a:pt x="31307" y="9"/>
                  </a:lnTo>
                  <a:cubicBezTo>
                    <a:pt x="28873" y="5285"/>
                    <a:pt x="25801" y="10392"/>
                    <a:pt x="22109" y="14991"/>
                  </a:cubicBezTo>
                  <a:cubicBezTo>
                    <a:pt x="22109" y="14991"/>
                    <a:pt x="7009" y="18277"/>
                    <a:pt x="6963" y="18239"/>
                  </a:cubicBezTo>
                  <a:cubicBezTo>
                    <a:pt x="4651" y="17798"/>
                    <a:pt x="2331" y="17395"/>
                    <a:pt x="0" y="17066"/>
                  </a:cubicBezTo>
                  <a:cubicBezTo>
                    <a:pt x="3542" y="14184"/>
                    <a:pt x="6521" y="10683"/>
                    <a:pt x="9039" y="6918"/>
                  </a:cubicBezTo>
                  <a:lnTo>
                    <a:pt x="9058" y="6918"/>
                  </a:lnTo>
                  <a:cubicBezTo>
                    <a:pt x="9058" y="6918"/>
                    <a:pt x="9067" y="6900"/>
                    <a:pt x="9076" y="6909"/>
                  </a:cubicBezTo>
                  <a:cubicBezTo>
                    <a:pt x="15503" y="4703"/>
                    <a:pt x="22878" y="2384"/>
                    <a:pt x="31316" y="0"/>
                  </a:cubicBezTo>
                  <a:lnTo>
                    <a:pt x="31316" y="9"/>
                  </a:ln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48CD58A-39BB-956C-D971-541484258452}"/>
                </a:ext>
              </a:extLst>
            </p:cNvPr>
            <p:cNvSpPr/>
            <p:nvPr/>
          </p:nvSpPr>
          <p:spPr>
            <a:xfrm>
              <a:off x="1424767" y="6370888"/>
              <a:ext cx="14808" cy="9922"/>
            </a:xfrm>
            <a:custGeom>
              <a:avLst/>
              <a:gdLst>
                <a:gd name="connsiteX0" fmla="*/ 5092 w 14808"/>
                <a:gd name="connsiteY0" fmla="*/ 2065 h 9922"/>
                <a:gd name="connsiteX1" fmla="*/ 0 w 14808"/>
                <a:gd name="connsiteY1" fmla="*/ 7622 h 9922"/>
                <a:gd name="connsiteX2" fmla="*/ 7808 w 14808"/>
                <a:gd name="connsiteY2" fmla="*/ 9922 h 9922"/>
                <a:gd name="connsiteX3" fmla="*/ 14808 w 14808"/>
                <a:gd name="connsiteY3" fmla="*/ 0 h 9922"/>
                <a:gd name="connsiteX4" fmla="*/ 5092 w 14808"/>
                <a:gd name="connsiteY4" fmla="*/ 2065 h 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8" h="9922">
                  <a:moveTo>
                    <a:pt x="5092" y="2065"/>
                  </a:moveTo>
                  <a:cubicBezTo>
                    <a:pt x="3598" y="3952"/>
                    <a:pt x="1832" y="5876"/>
                    <a:pt x="0" y="7622"/>
                  </a:cubicBezTo>
                  <a:cubicBezTo>
                    <a:pt x="2630" y="8317"/>
                    <a:pt x="5233" y="9087"/>
                    <a:pt x="7808" y="9922"/>
                  </a:cubicBezTo>
                  <a:lnTo>
                    <a:pt x="14808" y="0"/>
                  </a:lnTo>
                  <a:cubicBezTo>
                    <a:pt x="14808" y="0"/>
                    <a:pt x="5112" y="2056"/>
                    <a:pt x="5092" y="2065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005F5530-7A96-0E35-9F30-9ECE82312F8B}"/>
                </a:ext>
              </a:extLst>
            </p:cNvPr>
            <p:cNvSpPr/>
            <p:nvPr/>
          </p:nvSpPr>
          <p:spPr>
            <a:xfrm>
              <a:off x="1383886" y="6332879"/>
              <a:ext cx="44065" cy="40740"/>
            </a:xfrm>
            <a:custGeom>
              <a:avLst/>
              <a:gdLst>
                <a:gd name="connsiteX0" fmla="*/ 44066 w 44065"/>
                <a:gd name="connsiteY0" fmla="*/ 0 h 40740"/>
                <a:gd name="connsiteX1" fmla="*/ 32932 w 44065"/>
                <a:gd name="connsiteY1" fmla="*/ 31973 h 40740"/>
                <a:gd name="connsiteX2" fmla="*/ 32941 w 44065"/>
                <a:gd name="connsiteY2" fmla="*/ 31973 h 40740"/>
                <a:gd name="connsiteX3" fmla="*/ 32923 w 44065"/>
                <a:gd name="connsiteY3" fmla="*/ 32001 h 40740"/>
                <a:gd name="connsiteX4" fmla="*/ 10598 w 44065"/>
                <a:gd name="connsiteY4" fmla="*/ 40741 h 40740"/>
                <a:gd name="connsiteX5" fmla="*/ 0 w 44065"/>
                <a:gd name="connsiteY5" fmla="*/ 40403 h 40740"/>
                <a:gd name="connsiteX6" fmla="*/ 44066 w 44065"/>
                <a:gd name="connsiteY6" fmla="*/ 0 h 4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065" h="40740">
                  <a:moveTo>
                    <a:pt x="44066" y="0"/>
                  </a:moveTo>
                  <a:cubicBezTo>
                    <a:pt x="42693" y="11208"/>
                    <a:pt x="39283" y="22464"/>
                    <a:pt x="32932" y="31973"/>
                  </a:cubicBezTo>
                  <a:lnTo>
                    <a:pt x="32941" y="31973"/>
                  </a:lnTo>
                  <a:cubicBezTo>
                    <a:pt x="32941" y="31973"/>
                    <a:pt x="32923" y="31992"/>
                    <a:pt x="32923" y="32001"/>
                  </a:cubicBezTo>
                  <a:cubicBezTo>
                    <a:pt x="23658" y="35174"/>
                    <a:pt x="16329" y="38131"/>
                    <a:pt x="10598" y="40741"/>
                  </a:cubicBezTo>
                  <a:cubicBezTo>
                    <a:pt x="7075" y="40515"/>
                    <a:pt x="3533" y="40403"/>
                    <a:pt x="0" y="40403"/>
                  </a:cubicBezTo>
                  <a:cubicBezTo>
                    <a:pt x="7272" y="31907"/>
                    <a:pt x="20529" y="18540"/>
                    <a:pt x="44066" y="0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6D6B6D7-BDCE-71D0-C4E1-93D8A965D352}"/>
                </a:ext>
              </a:extLst>
            </p:cNvPr>
            <p:cNvSpPr/>
            <p:nvPr/>
          </p:nvSpPr>
          <p:spPr>
            <a:xfrm>
              <a:off x="1394484" y="6364880"/>
              <a:ext cx="22315" cy="10147"/>
            </a:xfrm>
            <a:custGeom>
              <a:avLst/>
              <a:gdLst>
                <a:gd name="connsiteX0" fmla="*/ 22315 w 22315"/>
                <a:gd name="connsiteY0" fmla="*/ 0 h 10147"/>
                <a:gd name="connsiteX1" fmla="*/ 13276 w 22315"/>
                <a:gd name="connsiteY1" fmla="*/ 10148 h 10147"/>
                <a:gd name="connsiteX2" fmla="*/ 0 w 22315"/>
                <a:gd name="connsiteY2" fmla="*/ 8740 h 10147"/>
                <a:gd name="connsiteX3" fmla="*/ 22315 w 22315"/>
                <a:gd name="connsiteY3" fmla="*/ 0 h 10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315" h="10147">
                  <a:moveTo>
                    <a:pt x="22315" y="0"/>
                  </a:moveTo>
                  <a:cubicBezTo>
                    <a:pt x="19797" y="3764"/>
                    <a:pt x="16818" y="7266"/>
                    <a:pt x="13276" y="10148"/>
                  </a:cubicBezTo>
                  <a:cubicBezTo>
                    <a:pt x="8879" y="9481"/>
                    <a:pt x="4444" y="9021"/>
                    <a:pt x="0" y="8740"/>
                  </a:cubicBezTo>
                  <a:cubicBezTo>
                    <a:pt x="5732" y="6130"/>
                    <a:pt x="13050" y="3182"/>
                    <a:pt x="22315" y="0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D983559-73FE-4483-7C5F-F35071ED652E}"/>
                </a:ext>
              </a:extLst>
            </p:cNvPr>
            <p:cNvSpPr/>
            <p:nvPr/>
          </p:nvSpPr>
          <p:spPr>
            <a:xfrm>
              <a:off x="1414723" y="6372953"/>
              <a:ext cx="15146" cy="5557"/>
            </a:xfrm>
            <a:custGeom>
              <a:avLst/>
              <a:gdLst>
                <a:gd name="connsiteX0" fmla="*/ 0 w 15146"/>
                <a:gd name="connsiteY0" fmla="*/ 3248 h 5557"/>
                <a:gd name="connsiteX1" fmla="*/ 15146 w 15146"/>
                <a:gd name="connsiteY1" fmla="*/ 0 h 5557"/>
                <a:gd name="connsiteX2" fmla="*/ 15137 w 15146"/>
                <a:gd name="connsiteY2" fmla="*/ 0 h 5557"/>
                <a:gd name="connsiteX3" fmla="*/ 10044 w 15146"/>
                <a:gd name="connsiteY3" fmla="*/ 5557 h 5557"/>
                <a:gd name="connsiteX4" fmla="*/ 0 w 15146"/>
                <a:gd name="connsiteY4" fmla="*/ 3248 h 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46" h="5557">
                  <a:moveTo>
                    <a:pt x="0" y="3248"/>
                  </a:moveTo>
                  <a:lnTo>
                    <a:pt x="15146" y="0"/>
                  </a:lnTo>
                  <a:lnTo>
                    <a:pt x="15137" y="0"/>
                  </a:lnTo>
                  <a:cubicBezTo>
                    <a:pt x="13642" y="1887"/>
                    <a:pt x="11876" y="3811"/>
                    <a:pt x="10044" y="5557"/>
                  </a:cubicBezTo>
                  <a:cubicBezTo>
                    <a:pt x="6727" y="4675"/>
                    <a:pt x="3373" y="3915"/>
                    <a:pt x="0" y="3248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0E8E7D4-B5AC-964B-70D0-D32CD57BEDAF}"/>
                </a:ext>
              </a:extLst>
            </p:cNvPr>
            <p:cNvSpPr/>
            <p:nvPr/>
          </p:nvSpPr>
          <p:spPr>
            <a:xfrm>
              <a:off x="1289168" y="6328626"/>
              <a:ext cx="50886" cy="47058"/>
            </a:xfrm>
            <a:custGeom>
              <a:avLst/>
              <a:gdLst>
                <a:gd name="connsiteX0" fmla="*/ 50887 w 50886"/>
                <a:gd name="connsiteY0" fmla="*/ 47058 h 47058"/>
                <a:gd name="connsiteX1" fmla="*/ 32923 w 50886"/>
                <a:gd name="connsiteY1" fmla="*/ 20765 h 47058"/>
                <a:gd name="connsiteX2" fmla="*/ 0 w 50886"/>
                <a:gd name="connsiteY2" fmla="*/ 0 h 47058"/>
                <a:gd name="connsiteX3" fmla="*/ 11039 w 50886"/>
                <a:gd name="connsiteY3" fmla="*/ 27514 h 47058"/>
                <a:gd name="connsiteX4" fmla="*/ 50869 w 50886"/>
                <a:gd name="connsiteY4" fmla="*/ 47058 h 47058"/>
                <a:gd name="connsiteX5" fmla="*/ 50887 w 50886"/>
                <a:gd name="connsiteY5" fmla="*/ 47058 h 47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6" h="47058">
                  <a:moveTo>
                    <a:pt x="50887" y="47058"/>
                  </a:moveTo>
                  <a:cubicBezTo>
                    <a:pt x="42713" y="41877"/>
                    <a:pt x="36859" y="31879"/>
                    <a:pt x="32923" y="20765"/>
                  </a:cubicBezTo>
                  <a:cubicBezTo>
                    <a:pt x="23629" y="14513"/>
                    <a:pt x="12750" y="7585"/>
                    <a:pt x="0" y="0"/>
                  </a:cubicBezTo>
                  <a:cubicBezTo>
                    <a:pt x="2292" y="9894"/>
                    <a:pt x="6041" y="19206"/>
                    <a:pt x="11039" y="27514"/>
                  </a:cubicBezTo>
                  <a:cubicBezTo>
                    <a:pt x="23677" y="33719"/>
                    <a:pt x="37554" y="40525"/>
                    <a:pt x="50869" y="47058"/>
                  </a:cubicBezTo>
                  <a:lnTo>
                    <a:pt x="50887" y="47058"/>
                  </a:ln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85ED1528-6AB1-593B-6D0D-670EB7EEB32B}"/>
                </a:ext>
              </a:extLst>
            </p:cNvPr>
            <p:cNvSpPr/>
            <p:nvPr/>
          </p:nvSpPr>
          <p:spPr>
            <a:xfrm>
              <a:off x="1315631" y="6303412"/>
              <a:ext cx="57750" cy="88606"/>
            </a:xfrm>
            <a:custGeom>
              <a:avLst/>
              <a:gdLst>
                <a:gd name="connsiteX0" fmla="*/ 57750 w 57750"/>
                <a:gd name="connsiteY0" fmla="*/ 88606 h 88606"/>
                <a:gd name="connsiteX1" fmla="*/ 727 w 57750"/>
                <a:gd name="connsiteY1" fmla="*/ 0 h 88606"/>
                <a:gd name="connsiteX2" fmla="*/ 6468 w 57750"/>
                <a:gd name="connsiteY2" fmla="*/ 45979 h 88606"/>
                <a:gd name="connsiteX3" fmla="*/ 57750 w 57750"/>
                <a:gd name="connsiteY3" fmla="*/ 88606 h 88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750" h="88606">
                  <a:moveTo>
                    <a:pt x="57750" y="88606"/>
                  </a:moveTo>
                  <a:cubicBezTo>
                    <a:pt x="48327" y="64378"/>
                    <a:pt x="39917" y="50165"/>
                    <a:pt x="727" y="0"/>
                  </a:cubicBezTo>
                  <a:cubicBezTo>
                    <a:pt x="-1086" y="8796"/>
                    <a:pt x="370" y="28725"/>
                    <a:pt x="6468" y="45979"/>
                  </a:cubicBezTo>
                  <a:cubicBezTo>
                    <a:pt x="48298" y="74122"/>
                    <a:pt x="57750" y="88606"/>
                    <a:pt x="57750" y="88606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0385BCB6-80D2-7F24-60BC-D1BF0D324D25}"/>
                </a:ext>
              </a:extLst>
            </p:cNvPr>
            <p:cNvSpPr/>
            <p:nvPr/>
          </p:nvSpPr>
          <p:spPr>
            <a:xfrm>
              <a:off x="1322099" y="6349391"/>
              <a:ext cx="51282" cy="42627"/>
            </a:xfrm>
            <a:custGeom>
              <a:avLst/>
              <a:gdLst>
                <a:gd name="connsiteX0" fmla="*/ 0 w 51282"/>
                <a:gd name="connsiteY0" fmla="*/ 0 h 42627"/>
                <a:gd name="connsiteX1" fmla="*/ 17965 w 51282"/>
                <a:gd name="connsiteY1" fmla="*/ 26294 h 42627"/>
                <a:gd name="connsiteX2" fmla="*/ 18031 w 51282"/>
                <a:gd name="connsiteY2" fmla="*/ 26331 h 42627"/>
                <a:gd name="connsiteX3" fmla="*/ 18632 w 51282"/>
                <a:gd name="connsiteY3" fmla="*/ 26622 h 42627"/>
                <a:gd name="connsiteX4" fmla="*/ 21958 w 51282"/>
                <a:gd name="connsiteY4" fmla="*/ 28256 h 42627"/>
                <a:gd name="connsiteX5" fmla="*/ 22109 w 51282"/>
                <a:gd name="connsiteY5" fmla="*/ 28331 h 42627"/>
                <a:gd name="connsiteX6" fmla="*/ 51283 w 51282"/>
                <a:gd name="connsiteY6" fmla="*/ 42628 h 42627"/>
                <a:gd name="connsiteX7" fmla="*/ 0 w 51282"/>
                <a:gd name="connsiteY7" fmla="*/ 0 h 42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282" h="42627">
                  <a:moveTo>
                    <a:pt x="0" y="0"/>
                  </a:moveTo>
                  <a:cubicBezTo>
                    <a:pt x="3928" y="11114"/>
                    <a:pt x="9791" y="21112"/>
                    <a:pt x="17965" y="26294"/>
                  </a:cubicBezTo>
                  <a:cubicBezTo>
                    <a:pt x="17994" y="26294"/>
                    <a:pt x="18012" y="26312"/>
                    <a:pt x="18031" y="26331"/>
                  </a:cubicBezTo>
                  <a:cubicBezTo>
                    <a:pt x="18237" y="26425"/>
                    <a:pt x="18435" y="26528"/>
                    <a:pt x="18632" y="26622"/>
                  </a:cubicBezTo>
                  <a:cubicBezTo>
                    <a:pt x="19290" y="26941"/>
                    <a:pt x="20446" y="27514"/>
                    <a:pt x="21958" y="28256"/>
                  </a:cubicBezTo>
                  <a:cubicBezTo>
                    <a:pt x="22005" y="28284"/>
                    <a:pt x="22062" y="28303"/>
                    <a:pt x="22109" y="28331"/>
                  </a:cubicBezTo>
                  <a:cubicBezTo>
                    <a:pt x="32604" y="33475"/>
                    <a:pt x="42629" y="38384"/>
                    <a:pt x="51283" y="42628"/>
                  </a:cubicBezTo>
                  <a:cubicBezTo>
                    <a:pt x="51283" y="42628"/>
                    <a:pt x="41830" y="28143"/>
                    <a:pt x="0" y="0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38CF34E-4541-5246-14B0-DE173467945B}"/>
                </a:ext>
              </a:extLst>
            </p:cNvPr>
            <p:cNvSpPr/>
            <p:nvPr/>
          </p:nvSpPr>
          <p:spPr>
            <a:xfrm>
              <a:off x="1281679" y="6347026"/>
              <a:ext cx="91702" cy="51886"/>
            </a:xfrm>
            <a:custGeom>
              <a:avLst/>
              <a:gdLst>
                <a:gd name="connsiteX0" fmla="*/ 18547 w 91702"/>
                <a:gd name="connsiteY0" fmla="*/ 9106 h 51886"/>
                <a:gd name="connsiteX1" fmla="*/ 0 w 91702"/>
                <a:gd name="connsiteY1" fmla="*/ 0 h 51886"/>
                <a:gd name="connsiteX2" fmla="*/ 91703 w 91702"/>
                <a:gd name="connsiteY2" fmla="*/ 44984 h 51886"/>
                <a:gd name="connsiteX3" fmla="*/ 18547 w 91702"/>
                <a:gd name="connsiteY3" fmla="*/ 9106 h 5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1702" h="51886">
                  <a:moveTo>
                    <a:pt x="18547" y="9106"/>
                  </a:moveTo>
                  <a:cubicBezTo>
                    <a:pt x="11942" y="5867"/>
                    <a:pt x="5675" y="2788"/>
                    <a:pt x="0" y="0"/>
                  </a:cubicBezTo>
                  <a:cubicBezTo>
                    <a:pt x="12441" y="28387"/>
                    <a:pt x="37940" y="68010"/>
                    <a:pt x="91703" y="44984"/>
                  </a:cubicBezTo>
                  <a:cubicBezTo>
                    <a:pt x="59475" y="49527"/>
                    <a:pt x="33430" y="33803"/>
                    <a:pt x="18547" y="9106"/>
                  </a:cubicBez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B8D4A2D-DAFC-C189-8AF1-37E6008F4ED8}"/>
                </a:ext>
              </a:extLst>
            </p:cNvPr>
            <p:cNvSpPr/>
            <p:nvPr/>
          </p:nvSpPr>
          <p:spPr>
            <a:xfrm>
              <a:off x="1300236" y="6356141"/>
              <a:ext cx="73155" cy="36658"/>
            </a:xfrm>
            <a:custGeom>
              <a:avLst/>
              <a:gdLst>
                <a:gd name="connsiteX0" fmla="*/ 43972 w 73155"/>
                <a:gd name="connsiteY0" fmla="*/ 21581 h 36658"/>
                <a:gd name="connsiteX1" fmla="*/ 43821 w 73155"/>
                <a:gd name="connsiteY1" fmla="*/ 21506 h 36658"/>
                <a:gd name="connsiteX2" fmla="*/ 40495 w 73155"/>
                <a:gd name="connsiteY2" fmla="*/ 19873 h 36658"/>
                <a:gd name="connsiteX3" fmla="*/ 39894 w 73155"/>
                <a:gd name="connsiteY3" fmla="*/ 19582 h 36658"/>
                <a:gd name="connsiteX4" fmla="*/ 39828 w 73155"/>
                <a:gd name="connsiteY4" fmla="*/ 19544 h 36658"/>
                <a:gd name="connsiteX5" fmla="*/ 0 w 73155"/>
                <a:gd name="connsiteY5" fmla="*/ 0 h 36658"/>
                <a:gd name="connsiteX6" fmla="*/ 73155 w 73155"/>
                <a:gd name="connsiteY6" fmla="*/ 35878 h 36658"/>
                <a:gd name="connsiteX7" fmla="*/ 43981 w 73155"/>
                <a:gd name="connsiteY7" fmla="*/ 21581 h 36658"/>
                <a:gd name="connsiteX8" fmla="*/ 43972 w 73155"/>
                <a:gd name="connsiteY8" fmla="*/ 21581 h 36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155" h="36658">
                  <a:moveTo>
                    <a:pt x="43972" y="21581"/>
                  </a:moveTo>
                  <a:cubicBezTo>
                    <a:pt x="43925" y="21553"/>
                    <a:pt x="43868" y="21534"/>
                    <a:pt x="43821" y="21506"/>
                  </a:cubicBezTo>
                  <a:cubicBezTo>
                    <a:pt x="42309" y="20765"/>
                    <a:pt x="41153" y="20201"/>
                    <a:pt x="40495" y="19873"/>
                  </a:cubicBezTo>
                  <a:cubicBezTo>
                    <a:pt x="40298" y="19779"/>
                    <a:pt x="40101" y="19676"/>
                    <a:pt x="39894" y="19582"/>
                  </a:cubicBezTo>
                  <a:cubicBezTo>
                    <a:pt x="39876" y="19563"/>
                    <a:pt x="39857" y="19554"/>
                    <a:pt x="39828" y="19544"/>
                  </a:cubicBezTo>
                  <a:cubicBezTo>
                    <a:pt x="26515" y="13011"/>
                    <a:pt x="12637" y="6205"/>
                    <a:pt x="0" y="0"/>
                  </a:cubicBezTo>
                  <a:cubicBezTo>
                    <a:pt x="14882" y="24698"/>
                    <a:pt x="40927" y="40422"/>
                    <a:pt x="73155" y="35878"/>
                  </a:cubicBezTo>
                  <a:cubicBezTo>
                    <a:pt x="64501" y="31635"/>
                    <a:pt x="54476" y="26726"/>
                    <a:pt x="43981" y="21581"/>
                  </a:cubicBezTo>
                  <a:lnTo>
                    <a:pt x="43972" y="21581"/>
                  </a:lnTo>
                  <a:close/>
                </a:path>
              </a:pathLst>
            </a:custGeom>
            <a:grpFill/>
            <a:ln w="104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V"/>
            </a:p>
          </p:txBody>
        </p:sp>
      </p:grp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5B18E7C7-F308-D6F7-579B-F76C9A2C9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0483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D024817-FA2E-5B44-9CA8-964066E42326}" type="slidenum">
              <a:rPr lang="en-SV" smtClean="0"/>
              <a:pPr/>
              <a:t>‹#›</a:t>
            </a:fld>
            <a:endParaRPr lang="en-SV" dirty="0"/>
          </a:p>
        </p:txBody>
      </p:sp>
      <p:sp>
        <p:nvSpPr>
          <p:cNvPr id="13" name="ZoneTexte 6">
            <a:extLst>
              <a:ext uri="{FF2B5EF4-FFF2-40B4-BE49-F238E27FC236}">
                <a16:creationId xmlns:a16="http://schemas.microsoft.com/office/drawing/2014/main" id="{6AD68D39-811E-701E-9505-526D1F038C52}"/>
              </a:ext>
            </a:extLst>
          </p:cNvPr>
          <p:cNvSpPr txBox="1"/>
          <p:nvPr userDrawn="1"/>
        </p:nvSpPr>
        <p:spPr>
          <a:xfrm>
            <a:off x="1646931" y="6374605"/>
            <a:ext cx="2452254" cy="2520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en-SV"/>
            </a:defPPr>
            <a:lvl1pPr algn="r">
              <a:defRPr sz="800" b="0" i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lvl="0" algn="l"/>
            <a:r>
              <a:rPr lang="en-US" noProof="0" dirty="0"/>
              <a:t>©2025 </a:t>
            </a:r>
            <a:r>
              <a:rPr lang="en-US" noProof="0" dirty="0" err="1"/>
              <a:t>Feldera</a:t>
            </a:r>
            <a:r>
              <a:rPr lang="en-US" noProof="0" dirty="0"/>
              <a:t>. All rights reserved.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044444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8" r:id="rId8"/>
    <p:sldLayoutId id="2147483684" r:id="rId9"/>
    <p:sldLayoutId id="2147483686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Test Signifier Extralight" panose="020602020405040202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DM Sans 14pt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DM Sans 14pt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DM Sans 14pt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DM Sans 14pt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DM Sans 14pt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FD04B6-B2EF-CF2E-29ED-663EB060D2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91195EFC-491E-F4A4-9859-4FC786DB02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561320" y="6318042"/>
            <a:ext cx="7924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82000"/>
                  </a:schemeClr>
                </a:solidFill>
                <a:latin typeface="+mn-lt"/>
              </a:defRPr>
            </a:lvl1pPr>
          </a:lstStyle>
          <a:p>
            <a:fld id="{6495F71A-1504-724E-ACC4-A1370784B834}" type="slidenum">
              <a:rPr lang="en-SV" smtClean="0"/>
              <a:pPr/>
              <a:t>1</a:t>
            </a:fld>
            <a:endParaRPr lang="en-SV"/>
          </a:p>
        </p:txBody>
      </p:sp>
      <p:sp>
        <p:nvSpPr>
          <p:cNvPr id="6" name="Rectangle: Rounded Corners 48">
            <a:extLst>
              <a:ext uri="{FF2B5EF4-FFF2-40B4-BE49-F238E27FC236}">
                <a16:creationId xmlns:a16="http://schemas.microsoft.com/office/drawing/2014/main" id="{35675A53-7B71-7E71-84F4-CFDD9A1DBF64}"/>
              </a:ext>
            </a:extLst>
          </p:cNvPr>
          <p:cNvSpPr/>
          <p:nvPr/>
        </p:nvSpPr>
        <p:spPr>
          <a:xfrm>
            <a:off x="385449" y="2205264"/>
            <a:ext cx="1361431" cy="346304"/>
          </a:xfrm>
          <a:prstGeom prst="roundRect">
            <a:avLst>
              <a:gd name="adj" fmla="val 11860"/>
            </a:avLst>
          </a:prstGeom>
          <a:solidFill>
            <a:schemeClr val="tx1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TABLE students</a:t>
            </a:r>
          </a:p>
        </p:txBody>
      </p:sp>
      <p:sp>
        <p:nvSpPr>
          <p:cNvPr id="15" name="Rectangle: Rounded Corners 48">
            <a:extLst>
              <a:ext uri="{FF2B5EF4-FFF2-40B4-BE49-F238E27FC236}">
                <a16:creationId xmlns:a16="http://schemas.microsoft.com/office/drawing/2014/main" id="{D76F87A5-1A92-17F4-1C54-4C563436CEF0}"/>
              </a:ext>
            </a:extLst>
          </p:cNvPr>
          <p:cNvSpPr/>
          <p:nvPr/>
        </p:nvSpPr>
        <p:spPr>
          <a:xfrm>
            <a:off x="2758046" y="2727774"/>
            <a:ext cx="1361431" cy="416863"/>
          </a:xfrm>
          <a:prstGeom prst="roundRect">
            <a:avLst>
              <a:gd name="adj" fmla="val 11860"/>
            </a:avLst>
          </a:prstGeom>
          <a:solidFill>
            <a:schemeClr val="accent3">
              <a:lumMod val="75000"/>
            </a:schemeClr>
          </a:solidFill>
          <a:ln w="1270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 lnSpcReduction="10000"/>
          </a:bodyPr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chemeClr val="bg1"/>
                </a:solidFill>
              </a:rPr>
              <a:t>VIEW </a:t>
            </a:r>
            <a:r>
              <a:rPr lang="en-US" sz="900" dirty="0" err="1">
                <a:solidFill>
                  <a:schemeClr val="bg1"/>
                </a:solidFill>
              </a:rPr>
              <a:t>avg_grade</a:t>
            </a:r>
            <a:endParaRPr lang="en-US" sz="900" dirty="0">
              <a:solidFill>
                <a:schemeClr val="bg1"/>
              </a:solidFill>
            </a:endParaRPr>
          </a:p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chemeClr val="bg1"/>
                </a:solidFill>
              </a:rPr>
              <a:t>[modified]</a:t>
            </a:r>
          </a:p>
        </p:txBody>
      </p: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83ED42AE-CC92-5588-2036-8A1571835699}"/>
              </a:ext>
            </a:extLst>
          </p:cNvPr>
          <p:cNvCxnSpPr>
            <a:cxnSpLocks/>
            <a:stCxn id="68" idx="3"/>
            <a:endCxn id="15" idx="1"/>
          </p:cNvCxnSpPr>
          <p:nvPr/>
        </p:nvCxnSpPr>
        <p:spPr>
          <a:xfrm flipV="1">
            <a:off x="1746880" y="2936206"/>
            <a:ext cx="1011166" cy="7496"/>
          </a:xfrm>
          <a:prstGeom prst="curvedConnector3">
            <a:avLst>
              <a:gd name="adj1" fmla="val 50000"/>
            </a:avLst>
          </a:prstGeom>
          <a:ln>
            <a:solidFill>
              <a:schemeClr val="tx2">
                <a:lumMod val="95000"/>
                <a:lumOff val="5000"/>
              </a:schemeClr>
            </a:solidFill>
            <a:prstDash val="dash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F38D441C-21A0-6A0F-81FD-73F53D41523D}"/>
              </a:ext>
            </a:extLst>
          </p:cNvPr>
          <p:cNvCxnSpPr>
            <a:cxnSpLocks/>
            <a:stCxn id="15" idx="3"/>
            <a:endCxn id="72" idx="1"/>
          </p:cNvCxnSpPr>
          <p:nvPr/>
        </p:nvCxnSpPr>
        <p:spPr>
          <a:xfrm flipV="1">
            <a:off x="4119477" y="2371514"/>
            <a:ext cx="686758" cy="564692"/>
          </a:xfrm>
          <a:prstGeom prst="curvedConnector3">
            <a:avLst>
              <a:gd name="adj1" fmla="val 50000"/>
            </a:avLst>
          </a:prstGeom>
          <a:ln>
            <a:solidFill>
              <a:schemeClr val="tx2">
                <a:lumMod val="95000"/>
                <a:lumOff val="5000"/>
              </a:schemeClr>
            </a:solidFill>
            <a:prstDash val="dash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Rectangle: Rounded Corners 48">
            <a:extLst>
              <a:ext uri="{FF2B5EF4-FFF2-40B4-BE49-F238E27FC236}">
                <a16:creationId xmlns:a16="http://schemas.microsoft.com/office/drawing/2014/main" id="{EEE78375-4B17-E755-8DAC-B9051385287F}"/>
              </a:ext>
            </a:extLst>
          </p:cNvPr>
          <p:cNvSpPr/>
          <p:nvPr/>
        </p:nvSpPr>
        <p:spPr>
          <a:xfrm>
            <a:off x="385449" y="2770550"/>
            <a:ext cx="1361431" cy="346304"/>
          </a:xfrm>
          <a:prstGeom prst="roundRect">
            <a:avLst>
              <a:gd name="adj" fmla="val 11860"/>
            </a:avLst>
          </a:prstGeom>
          <a:solidFill>
            <a:schemeClr val="tx1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TABLE grades</a:t>
            </a:r>
          </a:p>
        </p:txBody>
      </p:sp>
      <p:sp>
        <p:nvSpPr>
          <p:cNvPr id="72" name="Rectangle: Rounded Corners 48">
            <a:extLst>
              <a:ext uri="{FF2B5EF4-FFF2-40B4-BE49-F238E27FC236}">
                <a16:creationId xmlns:a16="http://schemas.microsoft.com/office/drawing/2014/main" id="{394F7631-63AB-1C61-B172-8D63EB355AC9}"/>
              </a:ext>
            </a:extLst>
          </p:cNvPr>
          <p:cNvSpPr/>
          <p:nvPr/>
        </p:nvSpPr>
        <p:spPr>
          <a:xfrm>
            <a:off x="4806235" y="2148271"/>
            <a:ext cx="1637658" cy="446485"/>
          </a:xfrm>
          <a:prstGeom prst="roundRect">
            <a:avLst>
              <a:gd name="adj" fmla="val 11860"/>
            </a:avLst>
          </a:prstGeom>
          <a:solidFill>
            <a:schemeClr val="accent3">
              <a:lumMod val="75000"/>
            </a:schemeClr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900" dirty="0">
                <a:solidFill>
                  <a:schemeClr val="bg1"/>
                </a:solidFill>
              </a:rPr>
              <a:t>VIEW </a:t>
            </a:r>
            <a:r>
              <a:rPr lang="en-US" sz="900" dirty="0" err="1">
                <a:solidFill>
                  <a:schemeClr val="bg1"/>
                </a:solidFill>
              </a:rPr>
              <a:t>avg_grade_enriched</a:t>
            </a:r>
            <a:endParaRPr lang="en-US" sz="900" dirty="0">
              <a:solidFill>
                <a:schemeClr val="bg1"/>
              </a:solidFill>
            </a:endParaRPr>
          </a:p>
          <a:p>
            <a:pPr algn="ctr">
              <a:lnSpc>
                <a:spcPct val="120000"/>
              </a:lnSpc>
            </a:pPr>
            <a:r>
              <a:rPr lang="en-US" sz="900" dirty="0">
                <a:solidFill>
                  <a:schemeClr val="bg1"/>
                </a:solidFill>
              </a:rPr>
              <a:t>[modified]</a:t>
            </a:r>
          </a:p>
        </p:txBody>
      </p: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51B851B5-B07A-54E8-97D0-D5E827DF41F4}"/>
              </a:ext>
            </a:extLst>
          </p:cNvPr>
          <p:cNvCxnSpPr>
            <a:cxnSpLocks/>
            <a:stCxn id="6" idx="3"/>
            <a:endCxn id="72" idx="1"/>
          </p:cNvCxnSpPr>
          <p:nvPr/>
        </p:nvCxnSpPr>
        <p:spPr>
          <a:xfrm flipV="1">
            <a:off x="1746880" y="2371514"/>
            <a:ext cx="3059355" cy="6902"/>
          </a:xfrm>
          <a:prstGeom prst="curvedConnector3">
            <a:avLst>
              <a:gd name="adj1" fmla="val 50000"/>
            </a:avLst>
          </a:prstGeom>
          <a:ln>
            <a:solidFill>
              <a:schemeClr val="tx2">
                <a:lumMod val="95000"/>
                <a:lumOff val="5000"/>
              </a:schemeClr>
            </a:solidFill>
            <a:prstDash val="dash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ctangle: Rounded Corners 48">
            <a:extLst>
              <a:ext uri="{FF2B5EF4-FFF2-40B4-BE49-F238E27FC236}">
                <a16:creationId xmlns:a16="http://schemas.microsoft.com/office/drawing/2014/main" id="{6AA7BD35-CE7D-AEB2-2F6A-512BDBE133C9}"/>
              </a:ext>
            </a:extLst>
          </p:cNvPr>
          <p:cNvSpPr/>
          <p:nvPr/>
        </p:nvSpPr>
        <p:spPr>
          <a:xfrm>
            <a:off x="4792134" y="2727774"/>
            <a:ext cx="1880761" cy="416862"/>
          </a:xfrm>
          <a:prstGeom prst="roundRect">
            <a:avLst>
              <a:gd name="adj" fmla="val 11860"/>
            </a:avLst>
          </a:prstGeom>
          <a:noFill/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chemeClr val="tx2"/>
                </a:solidFill>
              </a:rPr>
              <a:t>VIEW </a:t>
            </a:r>
            <a:r>
              <a:rPr lang="en-US" sz="900" dirty="0" err="1">
                <a:solidFill>
                  <a:schemeClr val="tx2"/>
                </a:solidFill>
              </a:rPr>
              <a:t>avg_grade_all_courses</a:t>
            </a:r>
            <a:endParaRPr lang="en-US" sz="900" dirty="0">
              <a:solidFill>
                <a:schemeClr val="tx2"/>
              </a:solidFill>
            </a:endParaRPr>
          </a:p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chemeClr val="tx2"/>
                </a:solidFill>
              </a:rPr>
              <a:t>[new]</a:t>
            </a:r>
          </a:p>
        </p:txBody>
      </p:sp>
      <p:cxnSp>
        <p:nvCxnSpPr>
          <p:cNvPr id="81" name="Curved Connector 80">
            <a:extLst>
              <a:ext uri="{FF2B5EF4-FFF2-40B4-BE49-F238E27FC236}">
                <a16:creationId xmlns:a16="http://schemas.microsoft.com/office/drawing/2014/main" id="{463D7CA2-C068-CFAD-DD22-5F5E681C084E}"/>
              </a:ext>
            </a:extLst>
          </p:cNvPr>
          <p:cNvCxnSpPr>
            <a:cxnSpLocks/>
            <a:stCxn id="15" idx="3"/>
            <a:endCxn id="80" idx="1"/>
          </p:cNvCxnSpPr>
          <p:nvPr/>
        </p:nvCxnSpPr>
        <p:spPr>
          <a:xfrm flipV="1">
            <a:off x="4119477" y="2936205"/>
            <a:ext cx="672657" cy="1"/>
          </a:xfrm>
          <a:prstGeom prst="curvedConnector3">
            <a:avLst>
              <a:gd name="adj1" fmla="val 50000"/>
            </a:avLst>
          </a:prstGeom>
          <a:ln>
            <a:solidFill>
              <a:schemeClr val="tx2">
                <a:lumMod val="95000"/>
                <a:lumOff val="5000"/>
              </a:schemeClr>
            </a:solidFill>
            <a:prstDash val="dash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Rectangle: Rounded Corners 48">
            <a:extLst>
              <a:ext uri="{FF2B5EF4-FFF2-40B4-BE49-F238E27FC236}">
                <a16:creationId xmlns:a16="http://schemas.microsoft.com/office/drawing/2014/main" id="{DB5A02C6-034F-91C9-DC3F-C0D4AA034408}"/>
              </a:ext>
            </a:extLst>
          </p:cNvPr>
          <p:cNvSpPr/>
          <p:nvPr/>
        </p:nvSpPr>
        <p:spPr>
          <a:xfrm>
            <a:off x="385449" y="409542"/>
            <a:ext cx="1361431" cy="346304"/>
          </a:xfrm>
          <a:prstGeom prst="roundRect">
            <a:avLst>
              <a:gd name="adj" fmla="val 11860"/>
            </a:avLst>
          </a:prstGeom>
          <a:solidFill>
            <a:schemeClr val="tx1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TABLE students</a:t>
            </a:r>
          </a:p>
        </p:txBody>
      </p:sp>
      <p:sp>
        <p:nvSpPr>
          <p:cNvPr id="123" name="Rectangle: Rounded Corners 48">
            <a:extLst>
              <a:ext uri="{FF2B5EF4-FFF2-40B4-BE49-F238E27FC236}">
                <a16:creationId xmlns:a16="http://schemas.microsoft.com/office/drawing/2014/main" id="{A23382DF-9EC5-2B62-9B58-7652A7D64BD4}"/>
              </a:ext>
            </a:extLst>
          </p:cNvPr>
          <p:cNvSpPr/>
          <p:nvPr/>
        </p:nvSpPr>
        <p:spPr>
          <a:xfrm>
            <a:off x="2758046" y="932052"/>
            <a:ext cx="1361431" cy="416863"/>
          </a:xfrm>
          <a:prstGeom prst="roundRect">
            <a:avLst>
              <a:gd name="adj" fmla="val 11860"/>
            </a:avLst>
          </a:prstGeom>
          <a:solidFill>
            <a:schemeClr val="accent2"/>
          </a:solidFill>
          <a:ln w="12700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chemeClr val="bg1"/>
                </a:solidFill>
              </a:rPr>
              <a:t>VIEW </a:t>
            </a:r>
            <a:r>
              <a:rPr lang="en-US" sz="900" dirty="0" err="1">
                <a:solidFill>
                  <a:schemeClr val="bg1"/>
                </a:solidFill>
              </a:rPr>
              <a:t>avg_grade</a:t>
            </a:r>
            <a:endParaRPr lang="en-US" sz="900" dirty="0">
              <a:solidFill>
                <a:schemeClr val="bg1"/>
              </a:solidFill>
            </a:endParaRPr>
          </a:p>
        </p:txBody>
      </p:sp>
      <p:cxnSp>
        <p:nvCxnSpPr>
          <p:cNvPr id="124" name="Curved Connector 123">
            <a:extLst>
              <a:ext uri="{FF2B5EF4-FFF2-40B4-BE49-F238E27FC236}">
                <a16:creationId xmlns:a16="http://schemas.microsoft.com/office/drawing/2014/main" id="{10E769D1-1AB4-848E-A998-915B14FB999F}"/>
              </a:ext>
            </a:extLst>
          </p:cNvPr>
          <p:cNvCxnSpPr>
            <a:cxnSpLocks/>
            <a:stCxn id="126" idx="3"/>
            <a:endCxn id="123" idx="1"/>
          </p:cNvCxnSpPr>
          <p:nvPr/>
        </p:nvCxnSpPr>
        <p:spPr>
          <a:xfrm flipV="1">
            <a:off x="1746880" y="1140484"/>
            <a:ext cx="1011166" cy="7496"/>
          </a:xfrm>
          <a:prstGeom prst="curvedConnector3">
            <a:avLst>
              <a:gd name="adj1" fmla="val 50000"/>
            </a:avLst>
          </a:prstGeom>
          <a:ln>
            <a:solidFill>
              <a:schemeClr val="tx2">
                <a:lumMod val="95000"/>
                <a:lumOff val="5000"/>
              </a:schemeClr>
            </a:solidFill>
            <a:prstDash val="dash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Curved Connector 124">
            <a:extLst>
              <a:ext uri="{FF2B5EF4-FFF2-40B4-BE49-F238E27FC236}">
                <a16:creationId xmlns:a16="http://schemas.microsoft.com/office/drawing/2014/main" id="{4BBD59FF-9CAF-B408-19E1-99D647215668}"/>
              </a:ext>
            </a:extLst>
          </p:cNvPr>
          <p:cNvCxnSpPr>
            <a:cxnSpLocks/>
            <a:stCxn id="123" idx="3"/>
            <a:endCxn id="127" idx="1"/>
          </p:cNvCxnSpPr>
          <p:nvPr/>
        </p:nvCxnSpPr>
        <p:spPr>
          <a:xfrm flipV="1">
            <a:off x="4119477" y="575792"/>
            <a:ext cx="686758" cy="564692"/>
          </a:xfrm>
          <a:prstGeom prst="curvedConnector3">
            <a:avLst>
              <a:gd name="adj1" fmla="val 50000"/>
            </a:avLst>
          </a:prstGeom>
          <a:ln>
            <a:solidFill>
              <a:schemeClr val="tx2">
                <a:lumMod val="95000"/>
                <a:lumOff val="5000"/>
              </a:schemeClr>
            </a:solidFill>
            <a:prstDash val="dash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Rectangle: Rounded Corners 48">
            <a:extLst>
              <a:ext uri="{FF2B5EF4-FFF2-40B4-BE49-F238E27FC236}">
                <a16:creationId xmlns:a16="http://schemas.microsoft.com/office/drawing/2014/main" id="{9CC8EFB4-5334-7C15-C5B3-AAD9CCA5F565}"/>
              </a:ext>
            </a:extLst>
          </p:cNvPr>
          <p:cNvSpPr/>
          <p:nvPr/>
        </p:nvSpPr>
        <p:spPr>
          <a:xfrm>
            <a:off x="385449" y="974828"/>
            <a:ext cx="1361431" cy="346304"/>
          </a:xfrm>
          <a:prstGeom prst="roundRect">
            <a:avLst>
              <a:gd name="adj" fmla="val 11860"/>
            </a:avLst>
          </a:prstGeom>
          <a:solidFill>
            <a:schemeClr val="tx1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TABLE grades</a:t>
            </a:r>
          </a:p>
        </p:txBody>
      </p:sp>
      <p:sp>
        <p:nvSpPr>
          <p:cNvPr id="127" name="Rectangle: Rounded Corners 48">
            <a:extLst>
              <a:ext uri="{FF2B5EF4-FFF2-40B4-BE49-F238E27FC236}">
                <a16:creationId xmlns:a16="http://schemas.microsoft.com/office/drawing/2014/main" id="{C8DC6C64-C40F-E153-39BD-CC066116B2F2}"/>
              </a:ext>
            </a:extLst>
          </p:cNvPr>
          <p:cNvSpPr/>
          <p:nvPr/>
        </p:nvSpPr>
        <p:spPr>
          <a:xfrm>
            <a:off x="4806235" y="352549"/>
            <a:ext cx="1637658" cy="446485"/>
          </a:xfrm>
          <a:prstGeom prst="roundRect">
            <a:avLst>
              <a:gd name="adj" fmla="val 11860"/>
            </a:avLst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900" dirty="0">
                <a:solidFill>
                  <a:schemeClr val="bg1"/>
                </a:solidFill>
              </a:rPr>
              <a:t>VIEW </a:t>
            </a:r>
            <a:r>
              <a:rPr lang="en-US" sz="900" dirty="0" err="1">
                <a:solidFill>
                  <a:schemeClr val="bg1"/>
                </a:solidFill>
              </a:rPr>
              <a:t>avg_grade_enriched</a:t>
            </a:r>
            <a:endParaRPr lang="en-US" sz="900" dirty="0">
              <a:solidFill>
                <a:schemeClr val="bg1"/>
              </a:solidFill>
            </a:endParaRPr>
          </a:p>
        </p:txBody>
      </p:sp>
      <p:cxnSp>
        <p:nvCxnSpPr>
          <p:cNvPr id="128" name="Curved Connector 127">
            <a:extLst>
              <a:ext uri="{FF2B5EF4-FFF2-40B4-BE49-F238E27FC236}">
                <a16:creationId xmlns:a16="http://schemas.microsoft.com/office/drawing/2014/main" id="{13C9792A-F497-2B51-49A2-C82C29C615FA}"/>
              </a:ext>
            </a:extLst>
          </p:cNvPr>
          <p:cNvCxnSpPr>
            <a:cxnSpLocks/>
            <a:stCxn id="122" idx="3"/>
            <a:endCxn id="127" idx="1"/>
          </p:cNvCxnSpPr>
          <p:nvPr/>
        </p:nvCxnSpPr>
        <p:spPr>
          <a:xfrm flipV="1">
            <a:off x="1746880" y="575792"/>
            <a:ext cx="3059355" cy="6902"/>
          </a:xfrm>
          <a:prstGeom prst="curvedConnector3">
            <a:avLst>
              <a:gd name="adj1" fmla="val 50000"/>
            </a:avLst>
          </a:prstGeom>
          <a:ln>
            <a:solidFill>
              <a:schemeClr val="tx2">
                <a:lumMod val="95000"/>
                <a:lumOff val="5000"/>
              </a:schemeClr>
            </a:solidFill>
            <a:prstDash val="dash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1" name="Down Arrow 130">
            <a:extLst>
              <a:ext uri="{FF2B5EF4-FFF2-40B4-BE49-F238E27FC236}">
                <a16:creationId xmlns:a16="http://schemas.microsoft.com/office/drawing/2014/main" id="{F520363A-5E62-F6BC-8D0C-0A502F8AA273}"/>
              </a:ext>
            </a:extLst>
          </p:cNvPr>
          <p:cNvSpPr/>
          <p:nvPr/>
        </p:nvSpPr>
        <p:spPr>
          <a:xfrm>
            <a:off x="2924300" y="1588708"/>
            <a:ext cx="887679" cy="4572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690EDE9E-2BF6-8B23-D123-775A2830A7E2}"/>
              </a:ext>
            </a:extLst>
          </p:cNvPr>
          <p:cNvSpPr txBox="1"/>
          <p:nvPr/>
        </p:nvSpPr>
        <p:spPr>
          <a:xfrm>
            <a:off x="279071" y="97858"/>
            <a:ext cx="17475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[ORIGINAL PROGRAM]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FE553C58-D9B5-1E6A-FFAF-DC0A04DEC383}"/>
              </a:ext>
            </a:extLst>
          </p:cNvPr>
          <p:cNvSpPr txBox="1"/>
          <p:nvPr/>
        </p:nvSpPr>
        <p:spPr>
          <a:xfrm>
            <a:off x="279070" y="1919836"/>
            <a:ext cx="1870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[MODIFIED PROGRAM]</a:t>
            </a:r>
          </a:p>
        </p:txBody>
      </p:sp>
    </p:spTree>
    <p:extLst>
      <p:ext uri="{BB962C8B-B14F-4D97-AF65-F5344CB8AC3E}">
        <p14:creationId xmlns:p14="http://schemas.microsoft.com/office/powerpoint/2010/main" val="1129204467"/>
      </p:ext>
    </p:extLst>
  </p:cSld>
  <p:clrMapOvr>
    <a:masterClrMapping/>
  </p:clrMapOvr>
</p:sld>
</file>

<file path=ppt/theme/theme1.xml><?xml version="1.0" encoding="utf-8"?>
<a:theme xmlns:a="http://schemas.openxmlformats.org/drawingml/2006/main" name="Feldera-Light">
  <a:themeElements>
    <a:clrScheme name="Feldera 2">
      <a:dk1>
        <a:srgbClr val="360E3B"/>
      </a:dk1>
      <a:lt1>
        <a:srgbClr val="FFFFFF"/>
      </a:lt1>
      <a:dk2>
        <a:srgbClr val="000000"/>
      </a:dk2>
      <a:lt2>
        <a:srgbClr val="E8E8E8"/>
      </a:lt2>
      <a:accent1>
        <a:srgbClr val="C533B9"/>
      </a:accent1>
      <a:accent2>
        <a:srgbClr val="360E3B"/>
      </a:accent2>
      <a:accent3>
        <a:srgbClr val="EC0053"/>
      </a:accent3>
      <a:accent4>
        <a:srgbClr val="DC85D5"/>
      </a:accent4>
      <a:accent5>
        <a:srgbClr val="79A564"/>
      </a:accent5>
      <a:accent6>
        <a:srgbClr val="FCAF4F"/>
      </a:accent6>
      <a:hlink>
        <a:srgbClr val="C533B9"/>
      </a:hlink>
      <a:folHlink>
        <a:srgbClr val="BFBFBF"/>
      </a:folHlink>
    </a:clrScheme>
    <a:fontScheme name="Feldera">
      <a:majorFont>
        <a:latin typeface="Test Signifier Extralight"/>
        <a:ea typeface=""/>
        <a:cs typeface=""/>
      </a:majorFont>
      <a:minorFont>
        <a:latin typeface="DM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Feldera-Dark">
  <a:themeElements>
    <a:clrScheme name="Feldera 2">
      <a:dk1>
        <a:srgbClr val="360E3B"/>
      </a:dk1>
      <a:lt1>
        <a:srgbClr val="FFFFFF"/>
      </a:lt1>
      <a:dk2>
        <a:srgbClr val="000000"/>
      </a:dk2>
      <a:lt2>
        <a:srgbClr val="E8E8E8"/>
      </a:lt2>
      <a:accent1>
        <a:srgbClr val="C533B9"/>
      </a:accent1>
      <a:accent2>
        <a:srgbClr val="360E3B"/>
      </a:accent2>
      <a:accent3>
        <a:srgbClr val="EC0053"/>
      </a:accent3>
      <a:accent4>
        <a:srgbClr val="DC85D5"/>
      </a:accent4>
      <a:accent5>
        <a:srgbClr val="79A564"/>
      </a:accent5>
      <a:accent6>
        <a:srgbClr val="FCAF4F"/>
      </a:accent6>
      <a:hlink>
        <a:srgbClr val="C533B9"/>
      </a:hlink>
      <a:folHlink>
        <a:srgbClr val="BFBFBF"/>
      </a:folHlink>
    </a:clrScheme>
    <a:fontScheme name="Feldera">
      <a:majorFont>
        <a:latin typeface="Test Signifier Extralight"/>
        <a:ea typeface=""/>
        <a:cs typeface=""/>
      </a:majorFont>
      <a:minorFont>
        <a:latin typeface="DM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6652</TotalTime>
  <Words>54</Words>
  <Application>Microsoft Macintosh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Test Signifier Extralight</vt:lpstr>
      <vt:lpstr>DM Sans 14pt</vt:lpstr>
      <vt:lpstr>DM Sans</vt:lpstr>
      <vt:lpstr>Aptos</vt:lpstr>
      <vt:lpstr>Feldera-Light</vt:lpstr>
      <vt:lpstr>Feldera-Dark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Sanchez</dc:creator>
  <cp:lastModifiedBy>Leonid Ryzhyk</cp:lastModifiedBy>
  <cp:revision>44</cp:revision>
  <dcterms:created xsi:type="dcterms:W3CDTF">2025-01-22T14:39:47Z</dcterms:created>
  <dcterms:modified xsi:type="dcterms:W3CDTF">2025-10-20T23:22:48Z</dcterms:modified>
</cp:coreProperties>
</file>

<file path=docProps/thumbnail.jpeg>
</file>